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43" r:id="rId1"/>
  </p:sldMasterIdLst>
  <p:notesMasterIdLst>
    <p:notesMasterId r:id="rId61"/>
  </p:notesMasterIdLst>
  <p:handoutMasterIdLst>
    <p:handoutMasterId r:id="rId62"/>
  </p:handoutMasterIdLst>
  <p:sldIdLst>
    <p:sldId id="256" r:id="rId2"/>
    <p:sldId id="412" r:id="rId3"/>
    <p:sldId id="344" r:id="rId4"/>
    <p:sldId id="426" r:id="rId5"/>
    <p:sldId id="427" r:id="rId6"/>
    <p:sldId id="361" r:id="rId7"/>
    <p:sldId id="433" r:id="rId8"/>
    <p:sldId id="434" r:id="rId9"/>
    <p:sldId id="364" r:id="rId10"/>
    <p:sldId id="366" r:id="rId11"/>
    <p:sldId id="367" r:id="rId12"/>
    <p:sldId id="369" r:id="rId13"/>
    <p:sldId id="436" r:id="rId14"/>
    <p:sldId id="347" r:id="rId15"/>
    <p:sldId id="363" r:id="rId16"/>
    <p:sldId id="371" r:id="rId17"/>
    <p:sldId id="452" r:id="rId18"/>
    <p:sldId id="429" r:id="rId19"/>
    <p:sldId id="453" r:id="rId20"/>
    <p:sldId id="362" r:id="rId21"/>
    <p:sldId id="458" r:id="rId22"/>
    <p:sldId id="377" r:id="rId23"/>
    <p:sldId id="370" r:id="rId24"/>
    <p:sldId id="378" r:id="rId25"/>
    <p:sldId id="379" r:id="rId26"/>
    <p:sldId id="380" r:id="rId27"/>
    <p:sldId id="349" r:id="rId28"/>
    <p:sldId id="407" r:id="rId29"/>
    <p:sldId id="397" r:id="rId30"/>
    <p:sldId id="381" r:id="rId31"/>
    <p:sldId id="352" r:id="rId32"/>
    <p:sldId id="382" r:id="rId33"/>
    <p:sldId id="353" r:id="rId34"/>
    <p:sldId id="384" r:id="rId35"/>
    <p:sldId id="385" r:id="rId36"/>
    <p:sldId id="386" r:id="rId37"/>
    <p:sldId id="387" r:id="rId38"/>
    <p:sldId id="388" r:id="rId39"/>
    <p:sldId id="389" r:id="rId40"/>
    <p:sldId id="354" r:id="rId41"/>
    <p:sldId id="394" r:id="rId42"/>
    <p:sldId id="423" r:id="rId43"/>
    <p:sldId id="355" r:id="rId44"/>
    <p:sldId id="395" r:id="rId45"/>
    <p:sldId id="356" r:id="rId46"/>
    <p:sldId id="459" r:id="rId47"/>
    <p:sldId id="357" r:id="rId48"/>
    <p:sldId id="469" r:id="rId49"/>
    <p:sldId id="327" r:id="rId50"/>
    <p:sldId id="462" r:id="rId51"/>
    <p:sldId id="424" r:id="rId52"/>
    <p:sldId id="425" r:id="rId53"/>
    <p:sldId id="470" r:id="rId54"/>
    <p:sldId id="340" r:id="rId55"/>
    <p:sldId id="468" r:id="rId56"/>
    <p:sldId id="471" r:id="rId57"/>
    <p:sldId id="473" r:id="rId58"/>
    <p:sldId id="474" r:id="rId59"/>
    <p:sldId id="401" r:id="rId60"/>
  </p:sldIdLst>
  <p:sldSz cx="9144000" cy="6858000" type="screen4x3"/>
  <p:notesSz cx="6881813" cy="9710738"/>
  <p:defaultTextStyle>
    <a:defPPr>
      <a:defRPr lang="es-ES"/>
    </a:defPPr>
    <a:lvl1pPr algn="l" rtl="0" fontAlgn="base">
      <a:spcBef>
        <a:spcPct val="0"/>
      </a:spcBef>
      <a:spcAft>
        <a:spcPct val="0"/>
      </a:spcAft>
      <a:defRPr kern="1200">
        <a:solidFill>
          <a:srgbClr val="000000"/>
        </a:solidFill>
        <a:latin typeface="Tahoma" pitchFamily="34" charset="0"/>
        <a:ea typeface="+mn-ea"/>
        <a:cs typeface="+mn-cs"/>
      </a:defRPr>
    </a:lvl1pPr>
    <a:lvl2pPr marL="457200" algn="l" rtl="0" fontAlgn="base">
      <a:spcBef>
        <a:spcPct val="0"/>
      </a:spcBef>
      <a:spcAft>
        <a:spcPct val="0"/>
      </a:spcAft>
      <a:defRPr kern="1200">
        <a:solidFill>
          <a:srgbClr val="000000"/>
        </a:solidFill>
        <a:latin typeface="Tahoma" pitchFamily="34" charset="0"/>
        <a:ea typeface="+mn-ea"/>
        <a:cs typeface="+mn-cs"/>
      </a:defRPr>
    </a:lvl2pPr>
    <a:lvl3pPr marL="914400" algn="l" rtl="0" fontAlgn="base">
      <a:spcBef>
        <a:spcPct val="0"/>
      </a:spcBef>
      <a:spcAft>
        <a:spcPct val="0"/>
      </a:spcAft>
      <a:defRPr kern="1200">
        <a:solidFill>
          <a:srgbClr val="000000"/>
        </a:solidFill>
        <a:latin typeface="Tahoma" pitchFamily="34" charset="0"/>
        <a:ea typeface="+mn-ea"/>
        <a:cs typeface="+mn-cs"/>
      </a:defRPr>
    </a:lvl3pPr>
    <a:lvl4pPr marL="1371600" algn="l" rtl="0" fontAlgn="base">
      <a:spcBef>
        <a:spcPct val="0"/>
      </a:spcBef>
      <a:spcAft>
        <a:spcPct val="0"/>
      </a:spcAft>
      <a:defRPr kern="1200">
        <a:solidFill>
          <a:srgbClr val="000000"/>
        </a:solidFill>
        <a:latin typeface="Tahoma" pitchFamily="34" charset="0"/>
        <a:ea typeface="+mn-ea"/>
        <a:cs typeface="+mn-cs"/>
      </a:defRPr>
    </a:lvl4pPr>
    <a:lvl5pPr marL="1828800" algn="l" rtl="0" fontAlgn="base">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12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CFFFF"/>
    <a:srgbClr val="FFD1A3"/>
    <a:srgbClr val="FF0000"/>
    <a:srgbClr val="FFFF99"/>
    <a:srgbClr val="CCFFCC"/>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324" autoAdjust="0"/>
    <p:restoredTop sz="94576" autoAdjust="0"/>
  </p:normalViewPr>
  <p:slideViewPr>
    <p:cSldViewPr>
      <p:cViewPr>
        <p:scale>
          <a:sx n="100" d="100"/>
          <a:sy n="100" d="100"/>
        </p:scale>
        <p:origin x="-58" y="379"/>
      </p:cViewPr>
      <p:guideLst>
        <p:guide orient="horz" pos="2256"/>
        <p:guide pos="1200"/>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207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3" Type="http://schemas.openxmlformats.org/officeDocument/2006/relationships/presProps" Target="presProp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62" Type="http://schemas.openxmlformats.org/officeDocument/2006/relationships/handoutMaster" Target="handoutMasters/handoutMaster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schemas.openxmlformats.org/officeDocument/2006/relationships/tableStyles" Target="tableStyle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65" Type="http://schemas.openxmlformats.org/officeDocument/2006/relationships/theme" Target="theme/theme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4" Type="http://schemas.openxmlformats.org/officeDocument/2006/relationships/viewProps" Target="viewProps.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FBEC5-1D3B-47CB-85D1-47364CC70645}" type="doc">
      <dgm:prSet loTypeId="urn:microsoft.com/office/officeart/2005/8/layout/hChevron3" loCatId="process" qsTypeId="urn:microsoft.com/office/officeart/2005/8/quickstyle/simple1" qsCatId="simple" csTypeId="urn:microsoft.com/office/officeart/2005/8/colors/accent1_2" csCatId="accent1" phldr="1"/>
      <dgm:spPr/>
      <dgm:t>
        <a:bodyPr/>
        <a:lstStyle/>
        <a:p>
          <a:endParaRPr lang="es-MX"/>
        </a:p>
      </dgm:t>
    </dgm:pt>
    <dgm:pt modelId="{A573D9CD-0D7B-436A-A459-C1B92EBFD932}">
      <dgm:prSet phldrT="[Texto]" custT="1"/>
      <dgm:spPr>
        <a:solidFill>
          <a:schemeClr val="bg1"/>
        </a:solidFill>
        <a:ln>
          <a:solidFill>
            <a:schemeClr val="tx1"/>
          </a:solidFill>
        </a:ln>
      </dgm:spPr>
      <dgm:t>
        <a:bodyPr/>
        <a:lstStyle/>
        <a:p>
          <a:r>
            <a:rPr lang="es-MX" sz="1800" b="1" dirty="0">
              <a:solidFill>
                <a:srgbClr val="0070C0"/>
              </a:solidFill>
              <a:latin typeface="Comic Sans MS" panose="030F0702030302020204" pitchFamily="66" charset="0"/>
            </a:rPr>
            <a:t>Deben solicitar previa</a:t>
          </a:r>
        </a:p>
        <a:p>
          <a:r>
            <a:rPr lang="es-MX" sz="1800" b="1" dirty="0">
              <a:solidFill>
                <a:srgbClr val="0070C0"/>
              </a:solidFill>
              <a:latin typeface="Comic Sans MS" panose="030F0702030302020204" pitchFamily="66" charset="0"/>
            </a:rPr>
            <a:t> conformidad para </a:t>
          </a:r>
        </a:p>
        <a:p>
          <a:r>
            <a:rPr lang="es-MX" sz="1800" b="1" dirty="0">
              <a:solidFill>
                <a:srgbClr val="0070C0"/>
              </a:solidFill>
              <a:latin typeface="Comic Sans MS" panose="030F0702030302020204" pitchFamily="66" charset="0"/>
            </a:rPr>
            <a:t>las escrituras de:</a:t>
          </a:r>
        </a:p>
      </dgm:t>
    </dgm:pt>
    <dgm:pt modelId="{F5E74C8A-986D-48F5-B139-08190C584567}" type="sibTrans" cxnId="{042E29D0-6A5A-4A6F-85C8-F05BFD13BB32}">
      <dgm:prSet/>
      <dgm:spPr/>
      <dgm:t>
        <a:bodyPr/>
        <a:lstStyle/>
        <a:p>
          <a:endParaRPr lang="es-MX"/>
        </a:p>
      </dgm:t>
    </dgm:pt>
    <dgm:pt modelId="{40E68D30-DB0D-4C92-8591-C6356ED6856C}" type="parTrans" cxnId="{042E29D0-6A5A-4A6F-85C8-F05BFD13BB32}">
      <dgm:prSet/>
      <dgm:spPr/>
      <dgm:t>
        <a:bodyPr/>
        <a:lstStyle/>
        <a:p>
          <a:endParaRPr lang="es-MX"/>
        </a:p>
      </dgm:t>
    </dgm:pt>
    <dgm:pt modelId="{CCB4BF53-6445-4C03-A451-8364AD83FAF1}">
      <dgm:prSet phldrT="[Texto]" custT="1"/>
      <dgm:spPr>
        <a:solidFill>
          <a:schemeClr val="bg1"/>
        </a:solidFill>
        <a:ln>
          <a:solidFill>
            <a:schemeClr val="tx1"/>
          </a:solidFill>
        </a:ln>
      </dgm:spPr>
      <dgm:t>
        <a:bodyPr/>
        <a:lstStyle/>
        <a:p>
          <a:pPr algn="ctr"/>
          <a:r>
            <a:rPr lang="es-MX" sz="1800" b="1" dirty="0">
              <a:solidFill>
                <a:srgbClr val="0070C0"/>
              </a:solidFill>
              <a:latin typeface="Comic Sans MS" panose="030F0702030302020204" pitchFamily="66" charset="0"/>
            </a:rPr>
            <a:t>Adquisición bienes rurales</a:t>
          </a:r>
        </a:p>
        <a:p>
          <a:pPr algn="ctr"/>
          <a:r>
            <a:rPr lang="es-MX" sz="1800" b="1" dirty="0">
              <a:solidFill>
                <a:srgbClr val="0070C0"/>
              </a:solidFill>
              <a:latin typeface="Comic Sans MS" panose="030F0702030302020204" pitchFamily="66" charset="0"/>
            </a:rPr>
            <a:t>Transformación</a:t>
          </a:r>
        </a:p>
        <a:p>
          <a:pPr algn="ctr"/>
          <a:r>
            <a:rPr lang="es-MX" sz="1800" b="1" dirty="0">
              <a:solidFill>
                <a:srgbClr val="0070C0"/>
              </a:solidFill>
              <a:latin typeface="Comic Sans MS" panose="030F0702030302020204" pitchFamily="66" charset="0"/>
            </a:rPr>
            <a:t>Fusión  </a:t>
          </a:r>
        </a:p>
        <a:p>
          <a:pPr algn="ctr"/>
          <a:r>
            <a:rPr lang="es-MX" sz="1800" b="1" dirty="0">
              <a:solidFill>
                <a:srgbClr val="0070C0"/>
              </a:solidFill>
              <a:latin typeface="Comic Sans MS" panose="030F0702030302020204" pitchFamily="66" charset="0"/>
            </a:rPr>
            <a:t>Escisión </a:t>
          </a:r>
        </a:p>
        <a:p>
          <a:pPr algn="ctr"/>
          <a:r>
            <a:rPr lang="es-ES" sz="1800" b="1" dirty="0">
              <a:solidFill>
                <a:srgbClr val="0070C0"/>
              </a:solidFill>
              <a:latin typeface="Comic Sans MS" panose="030F0702030302020204" pitchFamily="66" charset="0"/>
            </a:rPr>
            <a:t>Transferencia de acciones que Implique el control societario</a:t>
          </a:r>
          <a:endParaRPr lang="es-MX" sz="1800" b="1" dirty="0">
            <a:solidFill>
              <a:srgbClr val="0070C0"/>
            </a:solidFill>
            <a:latin typeface="Comic Sans MS" panose="030F0702030302020204" pitchFamily="66" charset="0"/>
          </a:endParaRPr>
        </a:p>
      </dgm:t>
    </dgm:pt>
    <dgm:pt modelId="{18ADF68D-7F55-4DBF-8987-EAC0F702DDBE}" type="parTrans" cxnId="{741F340E-9282-41D8-A51E-7738FB50B9CF}">
      <dgm:prSet/>
      <dgm:spPr/>
      <dgm:t>
        <a:bodyPr/>
        <a:lstStyle/>
        <a:p>
          <a:endParaRPr lang="es-MX"/>
        </a:p>
      </dgm:t>
    </dgm:pt>
    <dgm:pt modelId="{CFD942EA-3A94-4E56-BD54-43F61E37656C}" type="sibTrans" cxnId="{741F340E-9282-41D8-A51E-7738FB50B9CF}">
      <dgm:prSet/>
      <dgm:spPr/>
      <dgm:t>
        <a:bodyPr/>
        <a:lstStyle/>
        <a:p>
          <a:endParaRPr lang="es-MX"/>
        </a:p>
      </dgm:t>
    </dgm:pt>
    <dgm:pt modelId="{95CFCA26-189F-4CDB-BCE3-22FB82E03D9B}" type="pres">
      <dgm:prSet presAssocID="{5C0FBEC5-1D3B-47CB-85D1-47364CC70645}" presName="Name0" presStyleCnt="0">
        <dgm:presLayoutVars>
          <dgm:dir/>
          <dgm:resizeHandles val="exact"/>
        </dgm:presLayoutVars>
      </dgm:prSet>
      <dgm:spPr/>
    </dgm:pt>
    <dgm:pt modelId="{7BEFC18A-D779-48E7-A412-C07C1A098009}" type="pres">
      <dgm:prSet presAssocID="{A573D9CD-0D7B-436A-A459-C1B92EBFD932}" presName="parTxOnly" presStyleLbl="node1" presStyleIdx="0" presStyleCnt="2" custScaleX="64010" custScaleY="120019">
        <dgm:presLayoutVars>
          <dgm:bulletEnabled val="1"/>
        </dgm:presLayoutVars>
      </dgm:prSet>
      <dgm:spPr/>
    </dgm:pt>
    <dgm:pt modelId="{A984884C-6CF7-4CF8-86B9-FE620B2D0104}" type="pres">
      <dgm:prSet presAssocID="{F5E74C8A-986D-48F5-B139-08190C584567}" presName="parSpace" presStyleCnt="0"/>
      <dgm:spPr/>
    </dgm:pt>
    <dgm:pt modelId="{21CCE8A1-FF96-4A09-A481-587B0651D8A0}" type="pres">
      <dgm:prSet presAssocID="{CCB4BF53-6445-4C03-A451-8364AD83FAF1}" presName="parTxOnly" presStyleLbl="node1" presStyleIdx="1" presStyleCnt="2" custScaleX="90509" custScaleY="144225">
        <dgm:presLayoutVars>
          <dgm:bulletEnabled val="1"/>
        </dgm:presLayoutVars>
      </dgm:prSet>
      <dgm:spPr/>
    </dgm:pt>
  </dgm:ptLst>
  <dgm:cxnLst>
    <dgm:cxn modelId="{741F340E-9282-41D8-A51E-7738FB50B9CF}" srcId="{5C0FBEC5-1D3B-47CB-85D1-47364CC70645}" destId="{CCB4BF53-6445-4C03-A451-8364AD83FAF1}" srcOrd="1" destOrd="0" parTransId="{18ADF68D-7F55-4DBF-8987-EAC0F702DDBE}" sibTransId="{CFD942EA-3A94-4E56-BD54-43F61E37656C}"/>
    <dgm:cxn modelId="{8880CE19-7C6E-4685-9524-276A883C04FD}" type="presOf" srcId="{A573D9CD-0D7B-436A-A459-C1B92EBFD932}" destId="{7BEFC18A-D779-48E7-A412-C07C1A098009}" srcOrd="0" destOrd="0" presId="urn:microsoft.com/office/officeart/2005/8/layout/hChevron3"/>
    <dgm:cxn modelId="{8CBC8C7C-2BB3-4185-9ED0-E668D0AEA870}" type="presOf" srcId="{5C0FBEC5-1D3B-47CB-85D1-47364CC70645}" destId="{95CFCA26-189F-4CDB-BCE3-22FB82E03D9B}" srcOrd="0" destOrd="0" presId="urn:microsoft.com/office/officeart/2005/8/layout/hChevron3"/>
    <dgm:cxn modelId="{15647FC9-17B6-48AE-B97A-B5318AE2E30F}" type="presOf" srcId="{CCB4BF53-6445-4C03-A451-8364AD83FAF1}" destId="{21CCE8A1-FF96-4A09-A481-587B0651D8A0}" srcOrd="0" destOrd="0" presId="urn:microsoft.com/office/officeart/2005/8/layout/hChevron3"/>
    <dgm:cxn modelId="{042E29D0-6A5A-4A6F-85C8-F05BFD13BB32}" srcId="{5C0FBEC5-1D3B-47CB-85D1-47364CC70645}" destId="{A573D9CD-0D7B-436A-A459-C1B92EBFD932}" srcOrd="0" destOrd="0" parTransId="{40E68D30-DB0D-4C92-8591-C6356ED6856C}" sibTransId="{F5E74C8A-986D-48F5-B139-08190C584567}"/>
    <dgm:cxn modelId="{09CB4493-9D8B-4D56-9DB4-51B4063402B3}" type="presParOf" srcId="{95CFCA26-189F-4CDB-BCE3-22FB82E03D9B}" destId="{7BEFC18A-D779-48E7-A412-C07C1A098009}" srcOrd="0" destOrd="0" presId="urn:microsoft.com/office/officeart/2005/8/layout/hChevron3"/>
    <dgm:cxn modelId="{DC9E360A-9374-41E5-B8BC-76E08E3C6F44}" type="presParOf" srcId="{95CFCA26-189F-4CDB-BCE3-22FB82E03D9B}" destId="{A984884C-6CF7-4CF8-86B9-FE620B2D0104}" srcOrd="1" destOrd="0" presId="urn:microsoft.com/office/officeart/2005/8/layout/hChevron3"/>
    <dgm:cxn modelId="{A7EAC01D-0CE4-4FE2-AD28-F8FC871B3CD5}" type="presParOf" srcId="{95CFCA26-189F-4CDB-BCE3-22FB82E03D9B}" destId="{21CCE8A1-FF96-4A09-A481-587B0651D8A0}" srcOrd="2"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36E7829-8E1B-442A-A521-0E96F4496928}"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s-MX"/>
        </a:p>
      </dgm:t>
    </dgm:pt>
    <dgm:pt modelId="{9592F12A-2E3F-4EDC-8B6F-E292C7EA546D}">
      <dgm:prSet phldrT="[Texto]" custT="1"/>
      <dgm:spPr>
        <a:solidFill>
          <a:schemeClr val="bg1"/>
        </a:solidFill>
        <a:ln>
          <a:solidFill>
            <a:schemeClr val="tx1"/>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s-ES" sz="2400" b="1" dirty="0">
              <a:solidFill>
                <a:schemeClr val="tx1"/>
              </a:solidFill>
              <a:latin typeface="Comic Sans MS" panose="030F0702030302020204" pitchFamily="66" charset="0"/>
            </a:rPr>
            <a:t>-</a:t>
          </a:r>
          <a:r>
            <a:rPr lang="es-ES" sz="2400" b="1" dirty="0">
              <a:solidFill>
                <a:srgbClr val="0070C0"/>
              </a:solidFill>
              <a:latin typeface="Comic Sans MS" panose="030F0702030302020204" pitchFamily="66" charset="0"/>
            </a:rPr>
            <a:t>Suscripto por la autoridad societaria.                              -Monto de capital a invertir.                                          </a:t>
          </a:r>
        </a:p>
        <a:p>
          <a:pPr marL="0" marR="0" indent="0" algn="l" defTabSz="914400" eaLnBrk="1" fontAlgn="auto" latinLnBrk="0" hangingPunct="1">
            <a:lnSpc>
              <a:spcPct val="100000"/>
            </a:lnSpc>
            <a:spcBef>
              <a:spcPts val="0"/>
            </a:spcBef>
            <a:spcAft>
              <a:spcPts val="0"/>
            </a:spcAft>
            <a:buClrTx/>
            <a:buSzTx/>
            <a:buFontTx/>
            <a:buNone/>
            <a:tabLst/>
            <a:defRPr/>
          </a:pPr>
          <a:r>
            <a:rPr lang="es-ES" sz="2400" b="1" dirty="0">
              <a:solidFill>
                <a:srgbClr val="0070C0"/>
              </a:solidFill>
              <a:latin typeface="Comic Sans MS" panose="030F0702030302020204" pitchFamily="66" charset="0"/>
            </a:rPr>
            <a:t>- Cronograma de la inversión.</a:t>
          </a:r>
        </a:p>
        <a:p>
          <a:pPr marL="0" marR="0" indent="0" algn="l" defTabSz="914400" eaLnBrk="1" fontAlgn="auto" latinLnBrk="0" hangingPunct="1">
            <a:lnSpc>
              <a:spcPct val="100000"/>
            </a:lnSpc>
            <a:spcBef>
              <a:spcPts val="0"/>
            </a:spcBef>
            <a:spcAft>
              <a:spcPts val="0"/>
            </a:spcAft>
            <a:buClrTx/>
            <a:buSzTx/>
            <a:buFontTx/>
            <a:buNone/>
            <a:tabLst/>
            <a:defRPr/>
          </a:pPr>
          <a:r>
            <a:rPr lang="es-ES" sz="2400" b="1" dirty="0">
              <a:solidFill>
                <a:srgbClr val="0070C0"/>
              </a:solidFill>
              <a:latin typeface="Comic Sans MS" panose="030F0702030302020204" pitchFamily="66" charset="0"/>
            </a:rPr>
            <a:t>- Etapas del Proyecto.</a:t>
          </a:r>
        </a:p>
        <a:p>
          <a:pPr marL="0" marR="0" indent="0" algn="l" defTabSz="914400" eaLnBrk="1" fontAlgn="auto" latinLnBrk="0" hangingPunct="1">
            <a:lnSpc>
              <a:spcPct val="100000"/>
            </a:lnSpc>
            <a:spcBef>
              <a:spcPts val="0"/>
            </a:spcBef>
            <a:spcAft>
              <a:spcPts val="0"/>
            </a:spcAft>
            <a:buClrTx/>
            <a:buSzTx/>
            <a:buFontTx/>
            <a:buNone/>
            <a:tabLst/>
            <a:defRPr/>
          </a:pPr>
          <a:r>
            <a:rPr lang="es-ES" sz="2400" b="1" dirty="0">
              <a:solidFill>
                <a:srgbClr val="0070C0"/>
              </a:solidFill>
              <a:latin typeface="Comic Sans MS" panose="030F0702030302020204" pitchFamily="66" charset="0"/>
            </a:rPr>
            <a:t>- Fuentes de Financiamiento. </a:t>
          </a:r>
        </a:p>
        <a:p>
          <a:pPr marL="0" marR="0" indent="0" algn="l" defTabSz="914400" eaLnBrk="1" fontAlgn="auto" latinLnBrk="0" hangingPunct="1">
            <a:lnSpc>
              <a:spcPct val="100000"/>
            </a:lnSpc>
            <a:spcBef>
              <a:spcPts val="0"/>
            </a:spcBef>
            <a:spcAft>
              <a:spcPts val="0"/>
            </a:spcAft>
            <a:buClrTx/>
            <a:buSzTx/>
            <a:buFontTx/>
            <a:buNone/>
            <a:tabLst/>
            <a:defRPr/>
          </a:pPr>
          <a:r>
            <a:rPr lang="es-ES" sz="2400" b="1" dirty="0">
              <a:solidFill>
                <a:srgbClr val="0070C0"/>
              </a:solidFill>
              <a:latin typeface="Comic Sans MS" panose="030F0702030302020204" pitchFamily="66" charset="0"/>
            </a:rPr>
            <a:t>- Cuando la actividad comercial se encuentre dentro de un marco regulatorio especifico, deberá presentar su cumplimiento. (impacto ambiental – res 434/2010). </a:t>
          </a:r>
        </a:p>
        <a:p>
          <a:pPr marL="0" marR="0" indent="0" algn="l" defTabSz="914400" eaLnBrk="1" fontAlgn="auto" latinLnBrk="0" hangingPunct="1">
            <a:lnSpc>
              <a:spcPct val="100000"/>
            </a:lnSpc>
            <a:spcBef>
              <a:spcPts val="0"/>
            </a:spcBef>
            <a:spcAft>
              <a:spcPts val="0"/>
            </a:spcAft>
            <a:buClrTx/>
            <a:buSzTx/>
            <a:buFontTx/>
            <a:buNone/>
            <a:tabLst/>
            <a:defRPr/>
          </a:pPr>
          <a:r>
            <a:rPr lang="es-ES" sz="2400" b="1" dirty="0">
              <a:solidFill>
                <a:srgbClr val="0070C0"/>
              </a:solidFill>
              <a:latin typeface="Comic Sans MS" panose="030F0702030302020204" pitchFamily="66" charset="0"/>
            </a:rPr>
            <a:t>- Nacionalidad de la mano de obra.</a:t>
          </a:r>
          <a:endParaRPr lang="es-MX" sz="2400" b="1" dirty="0">
            <a:solidFill>
              <a:srgbClr val="0070C0"/>
            </a:solidFill>
            <a:latin typeface="Comic Sans MS" panose="030F0702030302020204" pitchFamily="66" charset="0"/>
          </a:endParaRPr>
        </a:p>
      </dgm:t>
    </dgm:pt>
    <dgm:pt modelId="{1D764608-A27C-4520-8271-AFA3C41D443A}" type="parTrans" cxnId="{040034A5-EA27-4F05-8FBC-7446675ACF61}">
      <dgm:prSet/>
      <dgm:spPr/>
      <dgm:t>
        <a:bodyPr/>
        <a:lstStyle/>
        <a:p>
          <a:endParaRPr lang="es-MX"/>
        </a:p>
      </dgm:t>
    </dgm:pt>
    <dgm:pt modelId="{582B7CC7-8D06-4AAB-9D03-A81DF74D82F7}" type="sibTrans" cxnId="{040034A5-EA27-4F05-8FBC-7446675ACF61}">
      <dgm:prSet/>
      <dgm:spPr/>
      <dgm:t>
        <a:bodyPr/>
        <a:lstStyle/>
        <a:p>
          <a:endParaRPr lang="es-MX"/>
        </a:p>
      </dgm:t>
    </dgm:pt>
    <dgm:pt modelId="{C47E95EF-159F-43BC-B7E2-D42A0D091687}" type="pres">
      <dgm:prSet presAssocID="{836E7829-8E1B-442A-A521-0E96F4496928}" presName="linearFlow" presStyleCnt="0">
        <dgm:presLayoutVars>
          <dgm:resizeHandles val="exact"/>
        </dgm:presLayoutVars>
      </dgm:prSet>
      <dgm:spPr/>
    </dgm:pt>
    <dgm:pt modelId="{55F51C48-3B68-42E7-B41A-D9ECC6DBB57B}" type="pres">
      <dgm:prSet presAssocID="{9592F12A-2E3F-4EDC-8B6F-E292C7EA546D}" presName="node" presStyleLbl="node1" presStyleIdx="0" presStyleCnt="1" custLinFactNeighborX="-9" custLinFactNeighborY="-1613">
        <dgm:presLayoutVars>
          <dgm:bulletEnabled val="1"/>
        </dgm:presLayoutVars>
      </dgm:prSet>
      <dgm:spPr/>
    </dgm:pt>
  </dgm:ptLst>
  <dgm:cxnLst>
    <dgm:cxn modelId="{040034A5-EA27-4F05-8FBC-7446675ACF61}" srcId="{836E7829-8E1B-442A-A521-0E96F4496928}" destId="{9592F12A-2E3F-4EDC-8B6F-E292C7EA546D}" srcOrd="0" destOrd="0" parTransId="{1D764608-A27C-4520-8271-AFA3C41D443A}" sibTransId="{582B7CC7-8D06-4AAB-9D03-A81DF74D82F7}"/>
    <dgm:cxn modelId="{B8B198EA-78FE-454A-B5BA-5A49A82EF729}" type="presOf" srcId="{836E7829-8E1B-442A-A521-0E96F4496928}" destId="{C47E95EF-159F-43BC-B7E2-D42A0D091687}" srcOrd="0" destOrd="0" presId="urn:microsoft.com/office/officeart/2005/8/layout/process2"/>
    <dgm:cxn modelId="{A5B4C8FB-C46D-48CB-88A3-3C19E18B0FD0}" type="presOf" srcId="{9592F12A-2E3F-4EDC-8B6F-E292C7EA546D}" destId="{55F51C48-3B68-42E7-B41A-D9ECC6DBB57B}" srcOrd="0" destOrd="0" presId="urn:microsoft.com/office/officeart/2005/8/layout/process2"/>
    <dgm:cxn modelId="{BDF78477-D43D-400B-8902-341AC908562D}" type="presParOf" srcId="{C47E95EF-159F-43BC-B7E2-D42A0D091687}" destId="{55F51C48-3B68-42E7-B41A-D9ECC6DBB57B}"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36E7829-8E1B-442A-A521-0E96F4496928}"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s-MX"/>
        </a:p>
      </dgm:t>
    </dgm:pt>
    <dgm:pt modelId="{9592F12A-2E3F-4EDC-8B6F-E292C7EA546D}">
      <dgm:prSet phldrT="[Texto]" custT="1"/>
      <dgm:spPr>
        <a:solidFill>
          <a:schemeClr val="bg1"/>
        </a:solidFill>
        <a:ln>
          <a:solidFill>
            <a:schemeClr val="tx1"/>
          </a:solidFill>
        </a:ln>
      </dgm:spPr>
      <dgm:t>
        <a:bodyPr/>
        <a:lstStyle/>
        <a:p>
          <a:pPr marL="0" marR="0" indent="0" algn="l" defTabSz="914400" eaLnBrk="1" fontAlgn="auto" latinLnBrk="0" hangingPunct="1">
            <a:lnSpc>
              <a:spcPct val="100000"/>
            </a:lnSpc>
            <a:spcBef>
              <a:spcPts val="0"/>
            </a:spcBef>
            <a:spcAft>
              <a:spcPts val="0"/>
            </a:spcAft>
            <a:buClrTx/>
            <a:buSzTx/>
            <a:buFontTx/>
            <a:buNone/>
            <a:tabLst/>
            <a:defRPr/>
          </a:pPr>
          <a:r>
            <a:rPr lang="es-ES" sz="2400" dirty="0">
              <a:solidFill>
                <a:schemeClr val="tx1"/>
              </a:solidFill>
              <a:latin typeface="Comic Sans MS" panose="030F0702030302020204" pitchFamily="66" charset="0"/>
            </a:rPr>
            <a:t>-</a:t>
          </a:r>
          <a:r>
            <a:rPr lang="es-ES" sz="2400" dirty="0">
              <a:latin typeface="Comic Sans MS" panose="030F0702030302020204" pitchFamily="66" charset="0"/>
            </a:rPr>
            <a:t> </a:t>
          </a:r>
          <a:r>
            <a:rPr lang="es-ES" sz="2400" b="1" dirty="0">
              <a:solidFill>
                <a:srgbClr val="0070C0"/>
              </a:solidFill>
              <a:latin typeface="Comic Sans MS" panose="030F0702030302020204" pitchFamily="66" charset="0"/>
            </a:rPr>
            <a:t>Sean declarados de interés nacional, provincial o municipal.</a:t>
          </a:r>
        </a:p>
        <a:p>
          <a:pPr marL="0" indent="0" algn="l" defTabSz="914400">
            <a:lnSpc>
              <a:spcPct val="100000"/>
            </a:lnSpc>
            <a:spcBef>
              <a:spcPts val="0"/>
            </a:spcBef>
            <a:spcAft>
              <a:spcPts val="0"/>
            </a:spcAft>
            <a:buNone/>
          </a:pPr>
          <a:r>
            <a:rPr lang="es-ES" sz="2400" b="1" dirty="0">
              <a:solidFill>
                <a:srgbClr val="0070C0"/>
              </a:solidFill>
              <a:latin typeface="Comic Sans MS" panose="030F0702030302020204" pitchFamily="66" charset="0"/>
            </a:rPr>
            <a:t>- Tenga principio de ejecución inmediata.</a:t>
          </a:r>
        </a:p>
        <a:p>
          <a:pPr marL="0" indent="0" algn="l" defTabSz="914400">
            <a:lnSpc>
              <a:spcPct val="100000"/>
            </a:lnSpc>
            <a:spcBef>
              <a:spcPts val="0"/>
            </a:spcBef>
            <a:spcAft>
              <a:spcPts val="0"/>
            </a:spcAft>
            <a:buNone/>
          </a:pPr>
          <a:r>
            <a:rPr lang="es-ES" sz="2400" b="1" dirty="0">
              <a:solidFill>
                <a:srgbClr val="0070C0"/>
              </a:solidFill>
              <a:latin typeface="Comic Sans MS" panose="030F0702030302020204" pitchFamily="66" charset="0"/>
            </a:rPr>
            <a:t>- Promueva desarrollo socio-económico para la zona o región.</a:t>
          </a:r>
        </a:p>
        <a:p>
          <a:pPr marL="0" indent="0" algn="l" defTabSz="914400">
            <a:lnSpc>
              <a:spcPct val="100000"/>
            </a:lnSpc>
            <a:spcBef>
              <a:spcPts val="0"/>
            </a:spcBef>
            <a:spcAft>
              <a:spcPts val="0"/>
            </a:spcAft>
            <a:buNone/>
          </a:pPr>
          <a:r>
            <a:rPr lang="es-ES" sz="2400" b="1" dirty="0">
              <a:solidFill>
                <a:srgbClr val="0070C0"/>
              </a:solidFill>
              <a:latin typeface="Comic Sans MS" panose="030F0702030302020204" pitchFamily="66" charset="0"/>
            </a:rPr>
            <a:t>- Se establezcan en zona de bajo desarrollo económico.</a:t>
          </a:r>
        </a:p>
        <a:p>
          <a:pPr marL="0" indent="0" algn="l" defTabSz="914400">
            <a:lnSpc>
              <a:spcPct val="100000"/>
            </a:lnSpc>
            <a:spcBef>
              <a:spcPts val="0"/>
            </a:spcBef>
            <a:spcAft>
              <a:spcPts val="0"/>
            </a:spcAft>
            <a:buNone/>
          </a:pPr>
          <a:r>
            <a:rPr lang="es-ES" sz="2400" b="1" dirty="0">
              <a:solidFill>
                <a:srgbClr val="0070C0"/>
              </a:solidFill>
              <a:latin typeface="Comic Sans MS" panose="030F0702030302020204" pitchFamily="66" charset="0"/>
            </a:rPr>
            <a:t>- Empleen en forma mayoritaria mano de obra argentina.</a:t>
          </a:r>
          <a:endParaRPr lang="es-MX" sz="2400" b="1" dirty="0">
            <a:solidFill>
              <a:srgbClr val="0070C0"/>
            </a:solidFill>
            <a:latin typeface="Comic Sans MS" panose="030F0702030302020204" pitchFamily="66" charset="0"/>
          </a:endParaRPr>
        </a:p>
      </dgm:t>
    </dgm:pt>
    <dgm:pt modelId="{1D764608-A27C-4520-8271-AFA3C41D443A}" type="parTrans" cxnId="{040034A5-EA27-4F05-8FBC-7446675ACF61}">
      <dgm:prSet/>
      <dgm:spPr/>
      <dgm:t>
        <a:bodyPr/>
        <a:lstStyle/>
        <a:p>
          <a:endParaRPr lang="es-MX"/>
        </a:p>
      </dgm:t>
    </dgm:pt>
    <dgm:pt modelId="{582B7CC7-8D06-4AAB-9D03-A81DF74D82F7}" type="sibTrans" cxnId="{040034A5-EA27-4F05-8FBC-7446675ACF61}">
      <dgm:prSet/>
      <dgm:spPr/>
      <dgm:t>
        <a:bodyPr/>
        <a:lstStyle/>
        <a:p>
          <a:endParaRPr lang="es-MX"/>
        </a:p>
      </dgm:t>
    </dgm:pt>
    <dgm:pt modelId="{C47E95EF-159F-43BC-B7E2-D42A0D091687}" type="pres">
      <dgm:prSet presAssocID="{836E7829-8E1B-442A-A521-0E96F4496928}" presName="linearFlow" presStyleCnt="0">
        <dgm:presLayoutVars>
          <dgm:resizeHandles val="exact"/>
        </dgm:presLayoutVars>
      </dgm:prSet>
      <dgm:spPr/>
    </dgm:pt>
    <dgm:pt modelId="{55F51C48-3B68-42E7-B41A-D9ECC6DBB57B}" type="pres">
      <dgm:prSet presAssocID="{9592F12A-2E3F-4EDC-8B6F-E292C7EA546D}" presName="node" presStyleLbl="node1" presStyleIdx="0" presStyleCnt="1" custScaleX="108577" custLinFactNeighborX="717" custLinFactNeighborY="1613">
        <dgm:presLayoutVars>
          <dgm:bulletEnabled val="1"/>
        </dgm:presLayoutVars>
      </dgm:prSet>
      <dgm:spPr/>
    </dgm:pt>
  </dgm:ptLst>
  <dgm:cxnLst>
    <dgm:cxn modelId="{72D3342F-EFCF-435C-9F50-EF0A220E7557}" type="presOf" srcId="{836E7829-8E1B-442A-A521-0E96F4496928}" destId="{C47E95EF-159F-43BC-B7E2-D42A0D091687}" srcOrd="0" destOrd="0" presId="urn:microsoft.com/office/officeart/2005/8/layout/process2"/>
    <dgm:cxn modelId="{8D542455-05BF-4E13-B1C6-CDE54B1F45A3}" type="presOf" srcId="{9592F12A-2E3F-4EDC-8B6F-E292C7EA546D}" destId="{55F51C48-3B68-42E7-B41A-D9ECC6DBB57B}" srcOrd="0" destOrd="0" presId="urn:microsoft.com/office/officeart/2005/8/layout/process2"/>
    <dgm:cxn modelId="{040034A5-EA27-4F05-8FBC-7446675ACF61}" srcId="{836E7829-8E1B-442A-A521-0E96F4496928}" destId="{9592F12A-2E3F-4EDC-8B6F-E292C7EA546D}" srcOrd="0" destOrd="0" parTransId="{1D764608-A27C-4520-8271-AFA3C41D443A}" sibTransId="{582B7CC7-8D06-4AAB-9D03-A81DF74D82F7}"/>
    <dgm:cxn modelId="{AC854A57-1629-4B6A-A65F-7957F238F43C}" type="presParOf" srcId="{C47E95EF-159F-43BC-B7E2-D42A0D091687}" destId="{55F51C48-3B68-42E7-B41A-D9ECC6DBB57B}"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F6E9FBDB-43AB-490C-8667-25829327D89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68EEB300-D364-4DA8-BEE1-6C540106070F}">
      <dgm:prSet phldrT="[Texto]" custT="1"/>
      <dgm:spPr>
        <a:solidFill>
          <a:schemeClr val="bg1"/>
        </a:solidFill>
        <a:ln>
          <a:solidFill>
            <a:schemeClr val="tx1"/>
          </a:solidFill>
        </a:ln>
      </dgm:spPr>
      <dgm:t>
        <a:bodyPr/>
        <a:lstStyle/>
        <a:p>
          <a:r>
            <a:rPr lang="es-MX" sz="2400" dirty="0">
              <a:solidFill>
                <a:schemeClr val="tx1"/>
              </a:solidFill>
              <a:latin typeface="Comic Sans MS" panose="030F0702030302020204" pitchFamily="66" charset="0"/>
            </a:rPr>
            <a:t>1</a:t>
          </a:r>
          <a:endParaRPr lang="es-MX" sz="2400" b="1" dirty="0">
            <a:solidFill>
              <a:schemeClr val="tx1"/>
            </a:solidFill>
            <a:latin typeface="Comic Sans MS" panose="030F0702030302020204" pitchFamily="66" charset="0"/>
          </a:endParaRPr>
        </a:p>
      </dgm:t>
    </dgm:pt>
    <dgm:pt modelId="{728E2B28-89BB-4848-AC42-18528C3478CC}" type="parTrans" cxnId="{12328431-79B5-43B8-ABA7-2144E59D179C}">
      <dgm:prSet/>
      <dgm:spPr/>
      <dgm:t>
        <a:bodyPr/>
        <a:lstStyle/>
        <a:p>
          <a:endParaRPr lang="es-MX" sz="1600"/>
        </a:p>
      </dgm:t>
    </dgm:pt>
    <dgm:pt modelId="{27117550-D728-4494-889D-6D9A89CD27DB}" type="sibTrans" cxnId="{12328431-79B5-43B8-ABA7-2144E59D179C}">
      <dgm:prSet/>
      <dgm:spPr/>
      <dgm:t>
        <a:bodyPr/>
        <a:lstStyle/>
        <a:p>
          <a:endParaRPr lang="es-MX" sz="1600"/>
        </a:p>
      </dgm:t>
    </dgm:pt>
    <dgm:pt modelId="{AAE27F58-D25B-47EF-8CDB-AD997864119B}">
      <dgm:prSet phldrT="[Texto]" custT="1"/>
      <dgm:spPr>
        <a:solidFill>
          <a:schemeClr val="bg1">
            <a:alpha val="90000"/>
          </a:schemeClr>
        </a:solidFill>
        <a:ln>
          <a:solidFill>
            <a:schemeClr val="tx1">
              <a:alpha val="90000"/>
            </a:schemeClr>
          </a:solidFill>
        </a:ln>
      </dgm:spPr>
      <dgm:t>
        <a:bodyPr/>
        <a:lstStyle/>
        <a:p>
          <a:r>
            <a:rPr lang="es-ES" sz="1400" b="1" dirty="0">
              <a:solidFill>
                <a:srgbClr val="0070C0"/>
              </a:solidFill>
              <a:latin typeface="Comic Sans MS" panose="030F0702030302020204" pitchFamily="66" charset="0"/>
            </a:rPr>
            <a:t>Las solicitudes de Previa conformidad que se tramite por </a:t>
          </a:r>
          <a:r>
            <a:rPr lang="es-ES" sz="1400" b="1" u="sng" dirty="0">
              <a:solidFill>
                <a:srgbClr val="0070C0"/>
              </a:solidFill>
              <a:effectLst>
                <a:outerShdw blurRad="38100" dist="38100" dir="2700000" algn="tl">
                  <a:srgbClr val="000000">
                    <a:alpha val="43137"/>
                  </a:srgbClr>
                </a:outerShdw>
              </a:effectLst>
              <a:latin typeface="Comic Sans MS" panose="030F0702030302020204" pitchFamily="66" charset="0"/>
            </a:rPr>
            <a:t>vía de excepción </a:t>
          </a:r>
          <a:r>
            <a:rPr lang="es-ES" sz="1400" b="1" dirty="0">
              <a:solidFill>
                <a:srgbClr val="0070C0"/>
              </a:solidFill>
              <a:latin typeface="Comic Sans MS" panose="030F0702030302020204" pitchFamily="66" charset="0"/>
            </a:rPr>
            <a:t>estará condicionada al cumplimiento del Proyecto de inversión.</a:t>
          </a:r>
          <a:endParaRPr lang="es-MX" sz="1400" b="1" dirty="0">
            <a:solidFill>
              <a:srgbClr val="0070C0"/>
            </a:solidFill>
            <a:latin typeface="Comic Sans MS" panose="030F0702030302020204" pitchFamily="66" charset="0"/>
          </a:endParaRPr>
        </a:p>
      </dgm:t>
    </dgm:pt>
    <dgm:pt modelId="{6788B299-CDE6-4FAC-8010-2DBEF7498C32}" type="parTrans" cxnId="{5AE51861-C9CA-4149-8652-F746395CE2AD}">
      <dgm:prSet/>
      <dgm:spPr/>
      <dgm:t>
        <a:bodyPr/>
        <a:lstStyle/>
        <a:p>
          <a:endParaRPr lang="es-MX" sz="1600"/>
        </a:p>
      </dgm:t>
    </dgm:pt>
    <dgm:pt modelId="{2844A109-B963-44F8-A5CC-E7ED49417F30}" type="sibTrans" cxnId="{5AE51861-C9CA-4149-8652-F746395CE2AD}">
      <dgm:prSet/>
      <dgm:spPr/>
      <dgm:t>
        <a:bodyPr/>
        <a:lstStyle/>
        <a:p>
          <a:endParaRPr lang="es-MX" sz="1600"/>
        </a:p>
      </dgm:t>
    </dgm:pt>
    <dgm:pt modelId="{42886FDA-E07B-44AB-8D23-BEAF38424502}">
      <dgm:prSet phldrT="[Texto]" custT="1"/>
      <dgm:spPr>
        <a:solidFill>
          <a:schemeClr val="bg1"/>
        </a:solidFill>
        <a:ln>
          <a:solidFill>
            <a:schemeClr val="tx1"/>
          </a:solidFill>
        </a:ln>
      </dgm:spPr>
      <dgm:t>
        <a:bodyPr/>
        <a:lstStyle/>
        <a:p>
          <a:r>
            <a:rPr lang="es-MX" sz="2400" dirty="0">
              <a:solidFill>
                <a:schemeClr val="tx1"/>
              </a:solidFill>
              <a:latin typeface="Comic Sans MS" panose="030F0702030302020204" pitchFamily="66" charset="0"/>
            </a:rPr>
            <a:t>2</a:t>
          </a:r>
          <a:endParaRPr lang="es-MX" sz="2400" dirty="0">
            <a:latin typeface="Comic Sans MS" panose="030F0702030302020204" pitchFamily="66" charset="0"/>
          </a:endParaRPr>
        </a:p>
      </dgm:t>
    </dgm:pt>
    <dgm:pt modelId="{0B01874B-826F-4608-ADF1-F0A552CC76AE}" type="parTrans" cxnId="{38787C93-967F-4B60-A04F-4B26162B04D5}">
      <dgm:prSet/>
      <dgm:spPr/>
      <dgm:t>
        <a:bodyPr/>
        <a:lstStyle/>
        <a:p>
          <a:endParaRPr lang="es-MX" sz="1600"/>
        </a:p>
      </dgm:t>
    </dgm:pt>
    <dgm:pt modelId="{97EB71B0-9E9D-4E30-B32C-966B01970695}" type="sibTrans" cxnId="{38787C93-967F-4B60-A04F-4B26162B04D5}">
      <dgm:prSet/>
      <dgm:spPr/>
      <dgm:t>
        <a:bodyPr/>
        <a:lstStyle/>
        <a:p>
          <a:endParaRPr lang="es-MX" sz="1600"/>
        </a:p>
      </dgm:t>
    </dgm:pt>
    <dgm:pt modelId="{50310E6C-122E-41E5-94DD-DB07E89599FC}">
      <dgm:prSet phldrT="[Texto]" custT="1"/>
      <dgm:spPr>
        <a:solidFill>
          <a:schemeClr val="bg1">
            <a:alpha val="90000"/>
          </a:schemeClr>
        </a:solidFill>
        <a:ln>
          <a:solidFill>
            <a:schemeClr val="tx1">
              <a:alpha val="90000"/>
            </a:schemeClr>
          </a:solidFill>
        </a:ln>
      </dgm:spPr>
      <dgm:t>
        <a:bodyPr/>
        <a:lstStyle/>
        <a:p>
          <a:pPr algn="just"/>
          <a:r>
            <a:rPr lang="es-ES" sz="1600" b="1" u="sng" dirty="0">
              <a:solidFill>
                <a:srgbClr val="0070C0"/>
              </a:solidFill>
              <a:latin typeface="Comic Sans MS" panose="030F0702030302020204" pitchFamily="66" charset="0"/>
            </a:rPr>
            <a:t>Obligaciones:</a:t>
          </a:r>
          <a:endParaRPr lang="es-MX" sz="1600" b="1" u="sng" dirty="0">
            <a:solidFill>
              <a:srgbClr val="0070C0"/>
            </a:solidFill>
            <a:latin typeface="Comic Sans MS" panose="030F0702030302020204" pitchFamily="66" charset="0"/>
          </a:endParaRPr>
        </a:p>
      </dgm:t>
    </dgm:pt>
    <dgm:pt modelId="{5DD3493D-3ABC-41E7-961B-A8351500C229}" type="parTrans" cxnId="{47166684-B781-4907-9C82-5BD0D7C6862F}">
      <dgm:prSet/>
      <dgm:spPr/>
      <dgm:t>
        <a:bodyPr/>
        <a:lstStyle/>
        <a:p>
          <a:endParaRPr lang="es-MX" sz="1600"/>
        </a:p>
      </dgm:t>
    </dgm:pt>
    <dgm:pt modelId="{D82C9FA0-D90F-4FEB-A4A0-D0EC5224F3E5}" type="sibTrans" cxnId="{47166684-B781-4907-9C82-5BD0D7C6862F}">
      <dgm:prSet/>
      <dgm:spPr/>
      <dgm:t>
        <a:bodyPr/>
        <a:lstStyle/>
        <a:p>
          <a:endParaRPr lang="es-MX" sz="1600"/>
        </a:p>
      </dgm:t>
    </dgm:pt>
    <dgm:pt modelId="{F1AE3007-0291-4AA0-BE9C-CE7418260BEF}">
      <dgm:prSet phldrT="[Texto]" custT="1"/>
      <dgm:spPr>
        <a:solidFill>
          <a:schemeClr val="bg1"/>
        </a:solidFill>
        <a:ln>
          <a:solidFill>
            <a:schemeClr val="tx1"/>
          </a:solidFill>
        </a:ln>
      </dgm:spPr>
      <dgm:t>
        <a:bodyPr/>
        <a:lstStyle/>
        <a:p>
          <a:r>
            <a:rPr lang="es-MX" sz="2400" b="0" dirty="0">
              <a:solidFill>
                <a:schemeClr val="tx1"/>
              </a:solidFill>
              <a:latin typeface="Comic Sans MS" panose="030F0702030302020204" pitchFamily="66" charset="0"/>
            </a:rPr>
            <a:t>3</a:t>
          </a:r>
        </a:p>
      </dgm:t>
    </dgm:pt>
    <dgm:pt modelId="{21E3BCDF-BE2F-484D-8E3F-15FAA9FC70A4}" type="parTrans" cxnId="{23ED7CDE-1BDD-4C6E-AD48-5FCC2F8A7D0C}">
      <dgm:prSet/>
      <dgm:spPr/>
      <dgm:t>
        <a:bodyPr/>
        <a:lstStyle/>
        <a:p>
          <a:endParaRPr lang="es-MX" sz="1600"/>
        </a:p>
      </dgm:t>
    </dgm:pt>
    <dgm:pt modelId="{8F0197BC-9373-43A8-BAA5-119231BBB778}" type="sibTrans" cxnId="{23ED7CDE-1BDD-4C6E-AD48-5FCC2F8A7D0C}">
      <dgm:prSet/>
      <dgm:spPr/>
      <dgm:t>
        <a:bodyPr/>
        <a:lstStyle/>
        <a:p>
          <a:endParaRPr lang="es-MX" sz="1600"/>
        </a:p>
      </dgm:t>
    </dgm:pt>
    <dgm:pt modelId="{4E078E42-1107-47A8-8295-498BDB53D797}">
      <dgm:prSet phldrT="[Texto]" custT="1"/>
      <dgm:spPr>
        <a:solidFill>
          <a:schemeClr val="bg1">
            <a:alpha val="90000"/>
          </a:schemeClr>
        </a:solidFill>
        <a:ln>
          <a:solidFill>
            <a:schemeClr val="tx1">
              <a:alpha val="90000"/>
            </a:schemeClr>
          </a:solidFill>
        </a:ln>
      </dgm:spPr>
      <dgm:t>
        <a:bodyPr/>
        <a:lstStyle/>
        <a:p>
          <a:r>
            <a:rPr lang="es-ES" sz="1400" b="1" dirty="0">
              <a:solidFill>
                <a:srgbClr val="0070C0"/>
              </a:solidFill>
              <a:latin typeface="Comic Sans MS" panose="030F0702030302020204" pitchFamily="66" charset="0"/>
            </a:rPr>
            <a:t>No se dará curso a nuevas solicitudes por personas físicas o jurídicas autorizadas por vía de excepción hasta tanto no se acredite haber cumplido con las obligaciones en la autorización.</a:t>
          </a:r>
          <a:endParaRPr lang="es-MX" sz="1400" b="1" dirty="0">
            <a:solidFill>
              <a:srgbClr val="0070C0"/>
            </a:solidFill>
            <a:latin typeface="Comic Sans MS" panose="030F0702030302020204" pitchFamily="66" charset="0"/>
          </a:endParaRPr>
        </a:p>
      </dgm:t>
    </dgm:pt>
    <dgm:pt modelId="{CA530D69-4D17-4EEC-A1C6-4A7A1BED2A2F}" type="parTrans" cxnId="{CB8F3ACE-9B10-4A5F-BF00-E0B3A21D1293}">
      <dgm:prSet/>
      <dgm:spPr/>
      <dgm:t>
        <a:bodyPr/>
        <a:lstStyle/>
        <a:p>
          <a:endParaRPr lang="es-MX" sz="1600"/>
        </a:p>
      </dgm:t>
    </dgm:pt>
    <dgm:pt modelId="{F4B4D8D7-BC03-4F05-951D-A0A0259F4FAD}" type="sibTrans" cxnId="{CB8F3ACE-9B10-4A5F-BF00-E0B3A21D1293}">
      <dgm:prSet/>
      <dgm:spPr/>
      <dgm:t>
        <a:bodyPr/>
        <a:lstStyle/>
        <a:p>
          <a:endParaRPr lang="es-MX" sz="1600"/>
        </a:p>
      </dgm:t>
    </dgm:pt>
    <dgm:pt modelId="{AA5B32F5-FD22-4319-98E0-1DC714CA9496}">
      <dgm:prSet custT="1"/>
      <dgm:spPr>
        <a:solidFill>
          <a:schemeClr val="bg1">
            <a:alpha val="90000"/>
          </a:schemeClr>
        </a:solidFill>
        <a:ln>
          <a:solidFill>
            <a:schemeClr val="tx1">
              <a:alpha val="90000"/>
            </a:schemeClr>
          </a:solidFill>
        </a:ln>
      </dgm:spPr>
      <dgm:t>
        <a:bodyPr/>
        <a:lstStyle/>
        <a:p>
          <a:pPr algn="just"/>
          <a:r>
            <a:rPr lang="es-ES" sz="1600" b="1" dirty="0">
              <a:solidFill>
                <a:srgbClr val="0070C0"/>
              </a:solidFill>
              <a:latin typeface="Comic Sans MS" panose="030F0702030302020204" pitchFamily="66" charset="0"/>
            </a:rPr>
            <a:t>Cumplimentar con el proyecto de inversión.</a:t>
          </a:r>
        </a:p>
      </dgm:t>
    </dgm:pt>
    <dgm:pt modelId="{DCEA76AE-65CE-48AB-A780-F3ADF386013D}" type="parTrans" cxnId="{C329DA31-26DB-4038-A754-B4DFD69A346B}">
      <dgm:prSet/>
      <dgm:spPr/>
      <dgm:t>
        <a:bodyPr/>
        <a:lstStyle/>
        <a:p>
          <a:endParaRPr lang="es-MX" sz="1600"/>
        </a:p>
      </dgm:t>
    </dgm:pt>
    <dgm:pt modelId="{FA54FC2C-8CAD-4C39-BBBC-AEE466D16A98}" type="sibTrans" cxnId="{C329DA31-26DB-4038-A754-B4DFD69A346B}">
      <dgm:prSet/>
      <dgm:spPr/>
      <dgm:t>
        <a:bodyPr/>
        <a:lstStyle/>
        <a:p>
          <a:endParaRPr lang="es-MX" sz="1600"/>
        </a:p>
      </dgm:t>
    </dgm:pt>
    <dgm:pt modelId="{7C9E2FE4-A66A-4038-869D-9F75DE157E02}">
      <dgm:prSet custT="1"/>
      <dgm:spPr>
        <a:solidFill>
          <a:schemeClr val="bg1">
            <a:alpha val="90000"/>
          </a:schemeClr>
        </a:solidFill>
        <a:ln>
          <a:solidFill>
            <a:schemeClr val="tx1">
              <a:alpha val="90000"/>
            </a:schemeClr>
          </a:solidFill>
        </a:ln>
      </dgm:spPr>
      <dgm:t>
        <a:bodyPr/>
        <a:lstStyle/>
        <a:p>
          <a:pPr algn="just"/>
          <a:r>
            <a:rPr lang="es-ES" sz="1600" b="1" dirty="0">
              <a:solidFill>
                <a:srgbClr val="0070C0"/>
              </a:solidFill>
              <a:latin typeface="Comic Sans MS" panose="030F0702030302020204" pitchFamily="66" charset="0"/>
            </a:rPr>
            <a:t>Remisión copia certificada instrumento de adquisición del Inmueble</a:t>
          </a:r>
        </a:p>
      </dgm:t>
    </dgm:pt>
    <dgm:pt modelId="{BF13A334-5F4A-49C7-AF42-00776B398980}" type="parTrans" cxnId="{8DD9103D-82C3-4CDC-A839-3692020B488D}">
      <dgm:prSet/>
      <dgm:spPr/>
      <dgm:t>
        <a:bodyPr/>
        <a:lstStyle/>
        <a:p>
          <a:endParaRPr lang="es-MX" sz="1600"/>
        </a:p>
      </dgm:t>
    </dgm:pt>
    <dgm:pt modelId="{B4CB7A88-1A4E-44E9-A51A-3C2AC31BD9F6}" type="sibTrans" cxnId="{8DD9103D-82C3-4CDC-A839-3692020B488D}">
      <dgm:prSet/>
      <dgm:spPr/>
      <dgm:t>
        <a:bodyPr/>
        <a:lstStyle/>
        <a:p>
          <a:endParaRPr lang="es-MX" sz="1600"/>
        </a:p>
      </dgm:t>
    </dgm:pt>
    <dgm:pt modelId="{DB02634E-831B-4BBB-BFCC-C7B8FF9B890C}">
      <dgm:prSet custT="1"/>
      <dgm:spPr>
        <a:solidFill>
          <a:schemeClr val="bg1">
            <a:alpha val="90000"/>
          </a:schemeClr>
        </a:solidFill>
        <a:ln>
          <a:solidFill>
            <a:schemeClr val="tx1">
              <a:alpha val="90000"/>
            </a:schemeClr>
          </a:solidFill>
        </a:ln>
      </dgm:spPr>
      <dgm:t>
        <a:bodyPr/>
        <a:lstStyle/>
        <a:p>
          <a:pPr algn="just"/>
          <a:r>
            <a:rPr lang="es-ES" sz="1600" b="1" dirty="0">
              <a:solidFill>
                <a:srgbClr val="0070C0"/>
              </a:solidFill>
              <a:latin typeface="Comic Sans MS" panose="030F0702030302020204" pitchFamily="66" charset="0"/>
            </a:rPr>
            <a:t>Elevar cada 6 meses informe que refleje cumplimiento de las etapas del proyecto inversión.</a:t>
          </a:r>
        </a:p>
      </dgm:t>
    </dgm:pt>
    <dgm:pt modelId="{5D5C771F-8D3B-4153-BDF3-B3DA952E8BBD}" type="parTrans" cxnId="{32A314A2-7674-4C5A-A7AE-68789E54200E}">
      <dgm:prSet/>
      <dgm:spPr/>
      <dgm:t>
        <a:bodyPr/>
        <a:lstStyle/>
        <a:p>
          <a:endParaRPr lang="es-MX" sz="1600"/>
        </a:p>
      </dgm:t>
    </dgm:pt>
    <dgm:pt modelId="{1792132C-3270-4B80-8476-AB80FD9FDC9B}" type="sibTrans" cxnId="{32A314A2-7674-4C5A-A7AE-68789E54200E}">
      <dgm:prSet/>
      <dgm:spPr/>
      <dgm:t>
        <a:bodyPr/>
        <a:lstStyle/>
        <a:p>
          <a:endParaRPr lang="es-MX" sz="1600"/>
        </a:p>
      </dgm:t>
    </dgm:pt>
    <dgm:pt modelId="{72EA129C-1349-4A35-BCD5-5A785F995BE8}">
      <dgm:prSet custT="1"/>
      <dgm:spPr>
        <a:solidFill>
          <a:schemeClr val="bg1">
            <a:alpha val="90000"/>
          </a:schemeClr>
        </a:solidFill>
        <a:ln>
          <a:solidFill>
            <a:schemeClr val="tx1">
              <a:alpha val="90000"/>
            </a:schemeClr>
          </a:solidFill>
        </a:ln>
      </dgm:spPr>
      <dgm:t>
        <a:bodyPr/>
        <a:lstStyle/>
        <a:p>
          <a:pPr algn="just"/>
          <a:r>
            <a:rPr lang="es-ES" sz="1600" b="1" dirty="0">
              <a:solidFill>
                <a:srgbClr val="0070C0"/>
              </a:solidFill>
              <a:latin typeface="Comic Sans MS" panose="030F0702030302020204" pitchFamily="66" charset="0"/>
            </a:rPr>
            <a:t>Elevación nomina personal empleado, en caso de ser extranjeros deberá adjuntarse documentación migratoria regular en el país.</a:t>
          </a:r>
        </a:p>
      </dgm:t>
    </dgm:pt>
    <dgm:pt modelId="{8C68AF4D-1284-40AF-8C65-1741CFE66923}" type="parTrans" cxnId="{9F0D6B59-D97B-4620-8773-D9E5EE3B77D1}">
      <dgm:prSet/>
      <dgm:spPr/>
      <dgm:t>
        <a:bodyPr/>
        <a:lstStyle/>
        <a:p>
          <a:endParaRPr lang="es-MX" sz="1600"/>
        </a:p>
      </dgm:t>
    </dgm:pt>
    <dgm:pt modelId="{1853D1C2-DB79-4F78-974C-7D825050012C}" type="sibTrans" cxnId="{9F0D6B59-D97B-4620-8773-D9E5EE3B77D1}">
      <dgm:prSet/>
      <dgm:spPr/>
      <dgm:t>
        <a:bodyPr/>
        <a:lstStyle/>
        <a:p>
          <a:endParaRPr lang="es-MX" sz="1600"/>
        </a:p>
      </dgm:t>
    </dgm:pt>
    <dgm:pt modelId="{337A0EDF-B92F-4D3E-A496-FFD42177FB20}">
      <dgm:prSet custT="1"/>
      <dgm:spPr>
        <a:solidFill>
          <a:schemeClr val="bg1">
            <a:alpha val="90000"/>
          </a:schemeClr>
        </a:solidFill>
        <a:ln>
          <a:solidFill>
            <a:schemeClr val="tx1">
              <a:alpha val="90000"/>
            </a:schemeClr>
          </a:solidFill>
        </a:ln>
      </dgm:spPr>
      <dgm:t>
        <a:bodyPr/>
        <a:lstStyle/>
        <a:p>
          <a:pPr algn="just"/>
          <a:r>
            <a:rPr lang="es-ES" sz="1600" b="1" dirty="0">
              <a:solidFill>
                <a:srgbClr val="0070C0"/>
              </a:solidFill>
              <a:latin typeface="Comic Sans MS" panose="030F0702030302020204" pitchFamily="66" charset="0"/>
            </a:rPr>
            <a:t>Compromiso irrevocable de los accionistas del aporte y destino de las sumas para el proyecto.</a:t>
          </a:r>
        </a:p>
      </dgm:t>
    </dgm:pt>
    <dgm:pt modelId="{4B2CC3A0-D8AA-457E-AD89-45C36F64B111}" type="parTrans" cxnId="{52E46876-C7D2-4D29-84B7-8053C4D9538B}">
      <dgm:prSet/>
      <dgm:spPr/>
      <dgm:t>
        <a:bodyPr/>
        <a:lstStyle/>
        <a:p>
          <a:endParaRPr lang="es-MX" sz="1600"/>
        </a:p>
      </dgm:t>
    </dgm:pt>
    <dgm:pt modelId="{9231812C-0993-46E4-8EA2-2DF1A0D1CC25}" type="sibTrans" cxnId="{52E46876-C7D2-4D29-84B7-8053C4D9538B}">
      <dgm:prSet/>
      <dgm:spPr/>
      <dgm:t>
        <a:bodyPr/>
        <a:lstStyle/>
        <a:p>
          <a:endParaRPr lang="es-MX" sz="1600"/>
        </a:p>
      </dgm:t>
    </dgm:pt>
    <dgm:pt modelId="{1E24931A-2B37-469F-9F4D-88C3179E3D58}">
      <dgm:prSet custT="1"/>
      <dgm:spPr>
        <a:solidFill>
          <a:schemeClr val="bg1">
            <a:alpha val="90000"/>
          </a:schemeClr>
        </a:solidFill>
        <a:ln>
          <a:solidFill>
            <a:schemeClr val="tx1">
              <a:alpha val="90000"/>
            </a:schemeClr>
          </a:solidFill>
        </a:ln>
      </dgm:spPr>
      <dgm:t>
        <a:bodyPr/>
        <a:lstStyle/>
        <a:p>
          <a:pPr algn="just"/>
          <a:r>
            <a:rPr lang="es-ES" sz="1600" b="1" dirty="0">
              <a:solidFill>
                <a:srgbClr val="0070C0"/>
              </a:solidFill>
              <a:latin typeface="Comic Sans MS" panose="030F0702030302020204" pitchFamily="66" charset="0"/>
            </a:rPr>
            <a:t>Se verificará las actividades desarrolladas en el inmueble por autoridades nacionales, provinciales o municipales comisionadas a tal fin.</a:t>
          </a:r>
        </a:p>
      </dgm:t>
    </dgm:pt>
    <dgm:pt modelId="{A1D76EA9-7A53-476D-A5F7-4DD013302830}" type="parTrans" cxnId="{CCBA5EAB-C267-4C41-AA33-0E7B77508FED}">
      <dgm:prSet/>
      <dgm:spPr/>
      <dgm:t>
        <a:bodyPr/>
        <a:lstStyle/>
        <a:p>
          <a:endParaRPr lang="es-MX" sz="1600"/>
        </a:p>
      </dgm:t>
    </dgm:pt>
    <dgm:pt modelId="{BE3147C1-B5CC-462A-B378-A92F563AFEED}" type="sibTrans" cxnId="{CCBA5EAB-C267-4C41-AA33-0E7B77508FED}">
      <dgm:prSet/>
      <dgm:spPr/>
      <dgm:t>
        <a:bodyPr/>
        <a:lstStyle/>
        <a:p>
          <a:endParaRPr lang="es-MX" sz="1600"/>
        </a:p>
      </dgm:t>
    </dgm:pt>
    <dgm:pt modelId="{7357B161-565A-4ACF-B3BA-5DA8A137F32C}" type="pres">
      <dgm:prSet presAssocID="{F6E9FBDB-43AB-490C-8667-25829327D894}" presName="Name0" presStyleCnt="0">
        <dgm:presLayoutVars>
          <dgm:dir/>
          <dgm:animLvl val="lvl"/>
          <dgm:resizeHandles val="exact"/>
        </dgm:presLayoutVars>
      </dgm:prSet>
      <dgm:spPr/>
    </dgm:pt>
    <dgm:pt modelId="{7E9A18B9-9B46-48DE-80F0-5D9A7C0A1F46}" type="pres">
      <dgm:prSet presAssocID="{68EEB300-D364-4DA8-BEE1-6C540106070F}" presName="linNode" presStyleCnt="0"/>
      <dgm:spPr/>
    </dgm:pt>
    <dgm:pt modelId="{CAF6B758-71FE-456B-B7D7-52ADCB818521}" type="pres">
      <dgm:prSet presAssocID="{68EEB300-D364-4DA8-BEE1-6C540106070F}" presName="parentText" presStyleLbl="node1" presStyleIdx="0" presStyleCnt="3" custScaleX="37024" custScaleY="14097" custLinFactNeighborX="-40" custLinFactNeighborY="-108">
        <dgm:presLayoutVars>
          <dgm:chMax val="1"/>
          <dgm:bulletEnabled val="1"/>
        </dgm:presLayoutVars>
      </dgm:prSet>
      <dgm:spPr/>
    </dgm:pt>
    <dgm:pt modelId="{FE7D75E0-EA6F-4E83-B4A0-2020826A1D8E}" type="pres">
      <dgm:prSet presAssocID="{68EEB300-D364-4DA8-BEE1-6C540106070F}" presName="descendantText" presStyleLbl="alignAccFollowNode1" presStyleIdx="0" presStyleCnt="3" custScaleX="222326" custScaleY="23513" custLinFactNeighborX="-6004" custLinFactNeighborY="-51">
        <dgm:presLayoutVars>
          <dgm:bulletEnabled val="1"/>
        </dgm:presLayoutVars>
      </dgm:prSet>
      <dgm:spPr/>
    </dgm:pt>
    <dgm:pt modelId="{0F6FBA7E-CFA2-499F-97FD-6FAB67AB1D05}" type="pres">
      <dgm:prSet presAssocID="{27117550-D728-4494-889D-6D9A89CD27DB}" presName="sp" presStyleCnt="0"/>
      <dgm:spPr/>
    </dgm:pt>
    <dgm:pt modelId="{4649CC41-5E13-4DBE-AADA-28C86C3C1E21}" type="pres">
      <dgm:prSet presAssocID="{42886FDA-E07B-44AB-8D23-BEAF38424502}" presName="linNode" presStyleCnt="0"/>
      <dgm:spPr/>
    </dgm:pt>
    <dgm:pt modelId="{65256AD1-9AA5-47CA-ADE8-C90CD0D2E318}" type="pres">
      <dgm:prSet presAssocID="{42886FDA-E07B-44AB-8D23-BEAF38424502}" presName="parentText" presStyleLbl="node1" presStyleIdx="1" presStyleCnt="3" custScaleX="126601" custScaleY="15346" custLinFactNeighborX="-14" custLinFactNeighborY="-465">
        <dgm:presLayoutVars>
          <dgm:chMax val="1"/>
          <dgm:bulletEnabled val="1"/>
        </dgm:presLayoutVars>
      </dgm:prSet>
      <dgm:spPr/>
    </dgm:pt>
    <dgm:pt modelId="{B8BE8351-B2E3-4268-B625-2EF216F37DE7}" type="pres">
      <dgm:prSet presAssocID="{42886FDA-E07B-44AB-8D23-BEAF38424502}" presName="descendantText" presStyleLbl="alignAccFollowNode1" presStyleIdx="1" presStyleCnt="3" custScaleX="791301" custScaleY="120931" custLinFactNeighborX="-17088" custLinFactNeighborY="-1995">
        <dgm:presLayoutVars>
          <dgm:bulletEnabled val="1"/>
        </dgm:presLayoutVars>
      </dgm:prSet>
      <dgm:spPr/>
    </dgm:pt>
    <dgm:pt modelId="{FFCF4C1A-3176-4626-8E32-41047A0F6497}" type="pres">
      <dgm:prSet presAssocID="{97EB71B0-9E9D-4E30-B32C-966B01970695}" presName="sp" presStyleCnt="0"/>
      <dgm:spPr/>
    </dgm:pt>
    <dgm:pt modelId="{DFECEA36-55B2-4E58-A384-DD2C0F9FDC32}" type="pres">
      <dgm:prSet presAssocID="{F1AE3007-0291-4AA0-BE9C-CE7418260BEF}" presName="linNode" presStyleCnt="0"/>
      <dgm:spPr/>
    </dgm:pt>
    <dgm:pt modelId="{2DEC8BC4-0A70-4884-A195-9AF25342FE10}" type="pres">
      <dgm:prSet presAssocID="{F1AE3007-0291-4AA0-BE9C-CE7418260BEF}" presName="parentText" presStyleLbl="node1" presStyleIdx="2" presStyleCnt="3" custScaleX="34451" custScaleY="16836" custLinFactNeighborX="-54" custLinFactNeighborY="0">
        <dgm:presLayoutVars>
          <dgm:chMax val="1"/>
          <dgm:bulletEnabled val="1"/>
        </dgm:presLayoutVars>
      </dgm:prSet>
      <dgm:spPr/>
    </dgm:pt>
    <dgm:pt modelId="{3E59EC79-0801-41E7-934B-63216068B0D1}" type="pres">
      <dgm:prSet presAssocID="{F1AE3007-0291-4AA0-BE9C-CE7418260BEF}" presName="descendantText" presStyleLbl="alignAccFollowNode1" presStyleIdx="2" presStyleCnt="3" custScaleX="200697" custScaleY="38112" custLinFactNeighborX="-5602" custLinFactNeighborY="-1071">
        <dgm:presLayoutVars>
          <dgm:bulletEnabled val="1"/>
        </dgm:presLayoutVars>
      </dgm:prSet>
      <dgm:spPr/>
    </dgm:pt>
  </dgm:ptLst>
  <dgm:cxnLst>
    <dgm:cxn modelId="{BD30EE17-B546-4EA4-9C4E-3AB2187AE459}" type="presOf" srcId="{337A0EDF-B92F-4D3E-A496-FFD42177FB20}" destId="{B8BE8351-B2E3-4268-B625-2EF216F37DE7}" srcOrd="0" destOrd="5" presId="urn:microsoft.com/office/officeart/2005/8/layout/vList5"/>
    <dgm:cxn modelId="{C5B2B526-03D0-46C5-83C5-2C647D2BE99F}" type="presOf" srcId="{4E078E42-1107-47A8-8295-498BDB53D797}" destId="{3E59EC79-0801-41E7-934B-63216068B0D1}" srcOrd="0" destOrd="0" presId="urn:microsoft.com/office/officeart/2005/8/layout/vList5"/>
    <dgm:cxn modelId="{12328431-79B5-43B8-ABA7-2144E59D179C}" srcId="{F6E9FBDB-43AB-490C-8667-25829327D894}" destId="{68EEB300-D364-4DA8-BEE1-6C540106070F}" srcOrd="0" destOrd="0" parTransId="{728E2B28-89BB-4848-AC42-18528C3478CC}" sibTransId="{27117550-D728-4494-889D-6D9A89CD27DB}"/>
    <dgm:cxn modelId="{C329DA31-26DB-4038-A754-B4DFD69A346B}" srcId="{42886FDA-E07B-44AB-8D23-BEAF38424502}" destId="{AA5B32F5-FD22-4319-98E0-1DC714CA9496}" srcOrd="1" destOrd="0" parTransId="{DCEA76AE-65CE-48AB-A780-F3ADF386013D}" sibTransId="{FA54FC2C-8CAD-4C39-BBBC-AEE466D16A98}"/>
    <dgm:cxn modelId="{8DD9103D-82C3-4CDC-A839-3692020B488D}" srcId="{42886FDA-E07B-44AB-8D23-BEAF38424502}" destId="{7C9E2FE4-A66A-4038-869D-9F75DE157E02}" srcOrd="2" destOrd="0" parTransId="{BF13A334-5F4A-49C7-AF42-00776B398980}" sibTransId="{B4CB7A88-1A4E-44E9-A51A-3C2AC31BD9F6}"/>
    <dgm:cxn modelId="{B5FDAC3E-F6F8-4259-8FE6-58EF16C23CA9}" type="presOf" srcId="{F1AE3007-0291-4AA0-BE9C-CE7418260BEF}" destId="{2DEC8BC4-0A70-4884-A195-9AF25342FE10}" srcOrd="0" destOrd="0" presId="urn:microsoft.com/office/officeart/2005/8/layout/vList5"/>
    <dgm:cxn modelId="{1460AB5C-3E96-4BFA-B23A-D8DD7F8DA1C7}" type="presOf" srcId="{DB02634E-831B-4BBB-BFCC-C7B8FF9B890C}" destId="{B8BE8351-B2E3-4268-B625-2EF216F37DE7}" srcOrd="0" destOrd="3" presId="urn:microsoft.com/office/officeart/2005/8/layout/vList5"/>
    <dgm:cxn modelId="{5AE51861-C9CA-4149-8652-F746395CE2AD}" srcId="{68EEB300-D364-4DA8-BEE1-6C540106070F}" destId="{AAE27F58-D25B-47EF-8CDB-AD997864119B}" srcOrd="0" destOrd="0" parTransId="{6788B299-CDE6-4FAC-8010-2DBEF7498C32}" sibTransId="{2844A109-B963-44F8-A5CC-E7ED49417F30}"/>
    <dgm:cxn modelId="{74E6FB70-79F6-457A-8566-EF5AEF22107F}" type="presOf" srcId="{1E24931A-2B37-469F-9F4D-88C3179E3D58}" destId="{B8BE8351-B2E3-4268-B625-2EF216F37DE7}" srcOrd="0" destOrd="6" presId="urn:microsoft.com/office/officeart/2005/8/layout/vList5"/>
    <dgm:cxn modelId="{1F882E53-EEFB-4E79-A684-DAC06BD5FEC7}" type="presOf" srcId="{42886FDA-E07B-44AB-8D23-BEAF38424502}" destId="{65256AD1-9AA5-47CA-ADE8-C90CD0D2E318}" srcOrd="0" destOrd="0" presId="urn:microsoft.com/office/officeart/2005/8/layout/vList5"/>
    <dgm:cxn modelId="{52E46876-C7D2-4D29-84B7-8053C4D9538B}" srcId="{42886FDA-E07B-44AB-8D23-BEAF38424502}" destId="{337A0EDF-B92F-4D3E-A496-FFD42177FB20}" srcOrd="5" destOrd="0" parTransId="{4B2CC3A0-D8AA-457E-AD89-45C36F64B111}" sibTransId="{9231812C-0993-46E4-8EA2-2DF1A0D1CC25}"/>
    <dgm:cxn modelId="{9F0D6B59-D97B-4620-8773-D9E5EE3B77D1}" srcId="{42886FDA-E07B-44AB-8D23-BEAF38424502}" destId="{72EA129C-1349-4A35-BCD5-5A785F995BE8}" srcOrd="4" destOrd="0" parTransId="{8C68AF4D-1284-40AF-8C65-1741CFE66923}" sibTransId="{1853D1C2-DB79-4F78-974C-7D825050012C}"/>
    <dgm:cxn modelId="{1D234384-3D52-4CF5-9172-22D1030B42CA}" type="presOf" srcId="{68EEB300-D364-4DA8-BEE1-6C540106070F}" destId="{CAF6B758-71FE-456B-B7D7-52ADCB818521}" srcOrd="0" destOrd="0" presId="urn:microsoft.com/office/officeart/2005/8/layout/vList5"/>
    <dgm:cxn modelId="{47166684-B781-4907-9C82-5BD0D7C6862F}" srcId="{42886FDA-E07B-44AB-8D23-BEAF38424502}" destId="{50310E6C-122E-41E5-94DD-DB07E89599FC}" srcOrd="0" destOrd="0" parTransId="{5DD3493D-3ABC-41E7-961B-A8351500C229}" sibTransId="{D82C9FA0-D90F-4FEB-A4A0-D0EC5224F3E5}"/>
    <dgm:cxn modelId="{38787C93-967F-4B60-A04F-4B26162B04D5}" srcId="{F6E9FBDB-43AB-490C-8667-25829327D894}" destId="{42886FDA-E07B-44AB-8D23-BEAF38424502}" srcOrd="1" destOrd="0" parTransId="{0B01874B-826F-4608-ADF1-F0A552CC76AE}" sibTransId="{97EB71B0-9E9D-4E30-B32C-966B01970695}"/>
    <dgm:cxn modelId="{32A314A2-7674-4C5A-A7AE-68789E54200E}" srcId="{42886FDA-E07B-44AB-8D23-BEAF38424502}" destId="{DB02634E-831B-4BBB-BFCC-C7B8FF9B890C}" srcOrd="3" destOrd="0" parTransId="{5D5C771F-8D3B-4153-BDF3-B3DA952E8BBD}" sibTransId="{1792132C-3270-4B80-8476-AB80FD9FDC9B}"/>
    <dgm:cxn modelId="{CCBA5EAB-C267-4C41-AA33-0E7B77508FED}" srcId="{42886FDA-E07B-44AB-8D23-BEAF38424502}" destId="{1E24931A-2B37-469F-9F4D-88C3179E3D58}" srcOrd="6" destOrd="0" parTransId="{A1D76EA9-7A53-476D-A5F7-4DD013302830}" sibTransId="{BE3147C1-B5CC-462A-B378-A92F563AFEED}"/>
    <dgm:cxn modelId="{648913B3-1FB0-475A-841B-CC57A4F51B9A}" type="presOf" srcId="{50310E6C-122E-41E5-94DD-DB07E89599FC}" destId="{B8BE8351-B2E3-4268-B625-2EF216F37DE7}" srcOrd="0" destOrd="0" presId="urn:microsoft.com/office/officeart/2005/8/layout/vList5"/>
    <dgm:cxn modelId="{CB8F3ACE-9B10-4A5F-BF00-E0B3A21D1293}" srcId="{F1AE3007-0291-4AA0-BE9C-CE7418260BEF}" destId="{4E078E42-1107-47A8-8295-498BDB53D797}" srcOrd="0" destOrd="0" parTransId="{CA530D69-4D17-4EEC-A1C6-4A7A1BED2A2F}" sibTransId="{F4B4D8D7-BC03-4F05-951D-A0A0259F4FAD}"/>
    <dgm:cxn modelId="{4D863DD6-41C3-4885-B354-7ACCA4889D28}" type="presOf" srcId="{F6E9FBDB-43AB-490C-8667-25829327D894}" destId="{7357B161-565A-4ACF-B3BA-5DA8A137F32C}" srcOrd="0" destOrd="0" presId="urn:microsoft.com/office/officeart/2005/8/layout/vList5"/>
    <dgm:cxn modelId="{6A81DBD7-F8B8-4B10-8D89-4D91B17F898A}" type="presOf" srcId="{72EA129C-1349-4A35-BCD5-5A785F995BE8}" destId="{B8BE8351-B2E3-4268-B625-2EF216F37DE7}" srcOrd="0" destOrd="4" presId="urn:microsoft.com/office/officeart/2005/8/layout/vList5"/>
    <dgm:cxn modelId="{EE5E75D8-0196-49FF-9B62-0A6AC5232266}" type="presOf" srcId="{AA5B32F5-FD22-4319-98E0-1DC714CA9496}" destId="{B8BE8351-B2E3-4268-B625-2EF216F37DE7}" srcOrd="0" destOrd="1" presId="urn:microsoft.com/office/officeart/2005/8/layout/vList5"/>
    <dgm:cxn modelId="{23ED7CDE-1BDD-4C6E-AD48-5FCC2F8A7D0C}" srcId="{F6E9FBDB-43AB-490C-8667-25829327D894}" destId="{F1AE3007-0291-4AA0-BE9C-CE7418260BEF}" srcOrd="2" destOrd="0" parTransId="{21E3BCDF-BE2F-484D-8E3F-15FAA9FC70A4}" sibTransId="{8F0197BC-9373-43A8-BAA5-119231BBB778}"/>
    <dgm:cxn modelId="{7DF3F4F7-1BEF-4594-A86A-95F9B3AFFDD3}" type="presOf" srcId="{7C9E2FE4-A66A-4038-869D-9F75DE157E02}" destId="{B8BE8351-B2E3-4268-B625-2EF216F37DE7}" srcOrd="0" destOrd="2" presId="urn:microsoft.com/office/officeart/2005/8/layout/vList5"/>
    <dgm:cxn modelId="{E58FF7FF-DC7E-4EFE-A1C1-9535DA51AAC6}" type="presOf" srcId="{AAE27F58-D25B-47EF-8CDB-AD997864119B}" destId="{FE7D75E0-EA6F-4E83-B4A0-2020826A1D8E}" srcOrd="0" destOrd="0" presId="urn:microsoft.com/office/officeart/2005/8/layout/vList5"/>
    <dgm:cxn modelId="{7B3001A5-D445-4CF7-83FF-06CE9CB00616}" type="presParOf" srcId="{7357B161-565A-4ACF-B3BA-5DA8A137F32C}" destId="{7E9A18B9-9B46-48DE-80F0-5D9A7C0A1F46}" srcOrd="0" destOrd="0" presId="urn:microsoft.com/office/officeart/2005/8/layout/vList5"/>
    <dgm:cxn modelId="{6415A181-A78E-40AA-899B-204B1F026ADD}" type="presParOf" srcId="{7E9A18B9-9B46-48DE-80F0-5D9A7C0A1F46}" destId="{CAF6B758-71FE-456B-B7D7-52ADCB818521}" srcOrd="0" destOrd="0" presId="urn:microsoft.com/office/officeart/2005/8/layout/vList5"/>
    <dgm:cxn modelId="{762B2DA8-0A93-430C-AFA6-9049F1BE0AA8}" type="presParOf" srcId="{7E9A18B9-9B46-48DE-80F0-5D9A7C0A1F46}" destId="{FE7D75E0-EA6F-4E83-B4A0-2020826A1D8E}" srcOrd="1" destOrd="0" presId="urn:microsoft.com/office/officeart/2005/8/layout/vList5"/>
    <dgm:cxn modelId="{E8681208-8C3C-4187-984F-875AD3F8B841}" type="presParOf" srcId="{7357B161-565A-4ACF-B3BA-5DA8A137F32C}" destId="{0F6FBA7E-CFA2-499F-97FD-6FAB67AB1D05}" srcOrd="1" destOrd="0" presId="urn:microsoft.com/office/officeart/2005/8/layout/vList5"/>
    <dgm:cxn modelId="{F9AA7C1A-8241-4806-8EED-A92C2CD375DA}" type="presParOf" srcId="{7357B161-565A-4ACF-B3BA-5DA8A137F32C}" destId="{4649CC41-5E13-4DBE-AADA-28C86C3C1E21}" srcOrd="2" destOrd="0" presId="urn:microsoft.com/office/officeart/2005/8/layout/vList5"/>
    <dgm:cxn modelId="{18B895E1-502C-4CBD-810E-DDACD8ABA3C4}" type="presParOf" srcId="{4649CC41-5E13-4DBE-AADA-28C86C3C1E21}" destId="{65256AD1-9AA5-47CA-ADE8-C90CD0D2E318}" srcOrd="0" destOrd="0" presId="urn:microsoft.com/office/officeart/2005/8/layout/vList5"/>
    <dgm:cxn modelId="{FBB993A6-F962-48A1-8632-E64B5B481DF5}" type="presParOf" srcId="{4649CC41-5E13-4DBE-AADA-28C86C3C1E21}" destId="{B8BE8351-B2E3-4268-B625-2EF216F37DE7}" srcOrd="1" destOrd="0" presId="urn:microsoft.com/office/officeart/2005/8/layout/vList5"/>
    <dgm:cxn modelId="{46037A37-5002-4E41-9C69-4B45436D8E75}" type="presParOf" srcId="{7357B161-565A-4ACF-B3BA-5DA8A137F32C}" destId="{FFCF4C1A-3176-4626-8E32-41047A0F6497}" srcOrd="3" destOrd="0" presId="urn:microsoft.com/office/officeart/2005/8/layout/vList5"/>
    <dgm:cxn modelId="{8D87BBF5-2586-4BA7-A0F1-4352D427A920}" type="presParOf" srcId="{7357B161-565A-4ACF-B3BA-5DA8A137F32C}" destId="{DFECEA36-55B2-4E58-A384-DD2C0F9FDC32}" srcOrd="4" destOrd="0" presId="urn:microsoft.com/office/officeart/2005/8/layout/vList5"/>
    <dgm:cxn modelId="{E019B9E9-BF90-40D6-85B5-0B91027255B5}" type="presParOf" srcId="{DFECEA36-55B2-4E58-A384-DD2C0F9FDC32}" destId="{2DEC8BC4-0A70-4884-A195-9AF25342FE10}" srcOrd="0" destOrd="0" presId="urn:microsoft.com/office/officeart/2005/8/layout/vList5"/>
    <dgm:cxn modelId="{244B68F6-0093-4097-942D-FF895CDAD971}" type="presParOf" srcId="{DFECEA36-55B2-4E58-A384-DD2C0F9FDC32}" destId="{3E59EC79-0801-41E7-934B-63216068B0D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36E7829-8E1B-442A-A521-0E96F4496928}"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s-MX"/>
        </a:p>
      </dgm:t>
    </dgm:pt>
    <dgm:pt modelId="{B4668F13-3BD4-4BEC-94B9-6BA8CC48D0B6}">
      <dgm:prSet phldrT="[Texto]" custT="1"/>
      <dgm:spPr>
        <a:solidFill>
          <a:schemeClr val="bg1"/>
        </a:solidFill>
        <a:ln>
          <a:solidFill>
            <a:schemeClr val="tx1"/>
          </a:solidFill>
        </a:ln>
      </dgm:spPr>
      <dgm:t>
        <a:bodyPr/>
        <a:lstStyle/>
        <a:p>
          <a:endParaRPr lang="es-ES" sz="2000" dirty="0"/>
        </a:p>
        <a:p>
          <a:r>
            <a:rPr lang="es-ES" sz="2000" b="1" dirty="0">
              <a:solidFill>
                <a:srgbClr val="0070C0"/>
              </a:solidFill>
              <a:latin typeface="Comic Sans MS" panose="030F0702030302020204" pitchFamily="66" charset="0"/>
            </a:rPr>
            <a:t>Se podrá tramitar las solicitudes presentadas por personas físicas y/o jurídicas dentro del periodo de 1 año inmediato posterior al que hubiere obtenido la resolución favorable, presentándose únicamente la siguiente documentación:</a:t>
          </a:r>
        </a:p>
        <a:p>
          <a:endParaRPr lang="es-MX" sz="4400" b="1" dirty="0">
            <a:solidFill>
              <a:schemeClr val="tx1"/>
            </a:solidFill>
            <a:latin typeface="Comic Sans MS" panose="030F0702030302020204" pitchFamily="66" charset="0"/>
          </a:endParaRPr>
        </a:p>
      </dgm:t>
    </dgm:pt>
    <dgm:pt modelId="{4049015C-B38D-4018-A267-F144DB073FF7}" type="parTrans" cxnId="{9C35CC21-B8DB-4379-B5BA-C4B1EE76B41D}">
      <dgm:prSet/>
      <dgm:spPr/>
      <dgm:t>
        <a:bodyPr/>
        <a:lstStyle/>
        <a:p>
          <a:endParaRPr lang="es-MX"/>
        </a:p>
      </dgm:t>
    </dgm:pt>
    <dgm:pt modelId="{048CA888-C5F5-464C-9029-2DC5CDCCD9E1}" type="sibTrans" cxnId="{9C35CC21-B8DB-4379-B5BA-C4B1EE76B41D}">
      <dgm:prSet/>
      <dgm:spPr>
        <a:solidFill>
          <a:schemeClr val="bg1"/>
        </a:solidFill>
        <a:ln>
          <a:solidFill>
            <a:schemeClr val="tx1"/>
          </a:solidFill>
        </a:ln>
      </dgm:spPr>
      <dgm:t>
        <a:bodyPr/>
        <a:lstStyle/>
        <a:p>
          <a:endParaRPr lang="es-MX"/>
        </a:p>
      </dgm:t>
    </dgm:pt>
    <dgm:pt modelId="{9592F12A-2E3F-4EDC-8B6F-E292C7EA546D}">
      <dgm:prSet phldrT="[Texto]" custT="1"/>
      <dgm:spPr>
        <a:solidFill>
          <a:schemeClr val="bg1"/>
        </a:solidFill>
        <a:ln>
          <a:solidFill>
            <a:schemeClr val="tx1"/>
          </a:solidFill>
        </a:ln>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S" sz="2000" b="1" dirty="0">
              <a:solidFill>
                <a:schemeClr val="tx1"/>
              </a:solidFill>
              <a:latin typeface="Comic Sans MS" panose="030F0702030302020204" pitchFamily="66" charset="0"/>
            </a:rPr>
            <a:t>- </a:t>
          </a:r>
          <a:r>
            <a:rPr lang="es-ES" sz="2000" b="1" dirty="0">
              <a:solidFill>
                <a:srgbClr val="0070C0"/>
              </a:solidFill>
              <a:latin typeface="Comic Sans MS" panose="030F0702030302020204" pitchFamily="66" charset="0"/>
            </a:rPr>
            <a:t>Formulario 1</a:t>
          </a:r>
        </a:p>
        <a:p>
          <a:pPr marL="0" indent="0" algn="just" defTabSz="914400">
            <a:lnSpc>
              <a:spcPct val="100000"/>
            </a:lnSpc>
            <a:spcBef>
              <a:spcPts val="0"/>
            </a:spcBef>
            <a:spcAft>
              <a:spcPts val="0"/>
            </a:spcAft>
            <a:buNone/>
          </a:pPr>
          <a:r>
            <a:rPr lang="es-ES" sz="2000" b="1" dirty="0">
              <a:solidFill>
                <a:srgbClr val="0070C0"/>
              </a:solidFill>
              <a:latin typeface="Comic Sans MS" panose="030F0702030302020204" pitchFamily="66" charset="0"/>
            </a:rPr>
            <a:t>- Formulario 3 – Con firma certificada</a:t>
          </a:r>
        </a:p>
        <a:p>
          <a:pPr marL="0" indent="0" algn="just" defTabSz="914400">
            <a:lnSpc>
              <a:spcPct val="100000"/>
            </a:lnSpc>
            <a:spcBef>
              <a:spcPts val="0"/>
            </a:spcBef>
            <a:spcAft>
              <a:spcPts val="0"/>
            </a:spcAft>
            <a:buNone/>
          </a:pPr>
          <a:r>
            <a:rPr lang="es-ES" sz="2000" b="1" dirty="0">
              <a:solidFill>
                <a:srgbClr val="0070C0"/>
              </a:solidFill>
              <a:latin typeface="Comic Sans MS" panose="030F0702030302020204" pitchFamily="66" charset="0"/>
            </a:rPr>
            <a:t>- Formulario 7 – Con firma certificada</a:t>
          </a:r>
        </a:p>
        <a:p>
          <a:pPr marL="0" indent="0" algn="just" defTabSz="914400">
            <a:lnSpc>
              <a:spcPct val="100000"/>
            </a:lnSpc>
            <a:spcBef>
              <a:spcPts val="0"/>
            </a:spcBef>
            <a:spcAft>
              <a:spcPts val="0"/>
            </a:spcAft>
            <a:buNone/>
          </a:pPr>
          <a:r>
            <a:rPr lang="es-ES" sz="2000" b="1" dirty="0">
              <a:solidFill>
                <a:srgbClr val="0070C0"/>
              </a:solidFill>
              <a:latin typeface="Comic Sans MS" panose="030F0702030302020204" pitchFamily="66" charset="0"/>
            </a:rPr>
            <a:t>Todos originales, según resolución 434/2010</a:t>
          </a:r>
          <a:endParaRPr lang="es-MX" sz="2000" b="1" dirty="0">
            <a:solidFill>
              <a:srgbClr val="0070C0"/>
            </a:solidFill>
            <a:latin typeface="Comic Sans MS" panose="030F0702030302020204" pitchFamily="66" charset="0"/>
          </a:endParaRPr>
        </a:p>
      </dgm:t>
    </dgm:pt>
    <dgm:pt modelId="{1D764608-A27C-4520-8271-AFA3C41D443A}" type="parTrans" cxnId="{040034A5-EA27-4F05-8FBC-7446675ACF61}">
      <dgm:prSet/>
      <dgm:spPr/>
      <dgm:t>
        <a:bodyPr/>
        <a:lstStyle/>
        <a:p>
          <a:endParaRPr lang="es-MX"/>
        </a:p>
      </dgm:t>
    </dgm:pt>
    <dgm:pt modelId="{582B7CC7-8D06-4AAB-9D03-A81DF74D82F7}" type="sibTrans" cxnId="{040034A5-EA27-4F05-8FBC-7446675ACF61}">
      <dgm:prSet/>
      <dgm:spPr/>
      <dgm:t>
        <a:bodyPr/>
        <a:lstStyle/>
        <a:p>
          <a:endParaRPr lang="es-MX"/>
        </a:p>
      </dgm:t>
    </dgm:pt>
    <dgm:pt modelId="{C47E95EF-159F-43BC-B7E2-D42A0D091687}" type="pres">
      <dgm:prSet presAssocID="{836E7829-8E1B-442A-A521-0E96F4496928}" presName="linearFlow" presStyleCnt="0">
        <dgm:presLayoutVars>
          <dgm:resizeHandles val="exact"/>
        </dgm:presLayoutVars>
      </dgm:prSet>
      <dgm:spPr/>
    </dgm:pt>
    <dgm:pt modelId="{FBF37354-87AD-4CED-A04A-DAF0C230A364}" type="pres">
      <dgm:prSet presAssocID="{B4668F13-3BD4-4BEC-94B9-6BA8CC48D0B6}" presName="node" presStyleLbl="node1" presStyleIdx="0" presStyleCnt="2" custScaleX="83831" custScaleY="101631" custLinFactNeighborX="-1163" custLinFactNeighborY="12623">
        <dgm:presLayoutVars>
          <dgm:bulletEnabled val="1"/>
        </dgm:presLayoutVars>
      </dgm:prSet>
      <dgm:spPr/>
    </dgm:pt>
    <dgm:pt modelId="{CBFE4B9B-9300-47EE-B86B-EBCCF9868B44}" type="pres">
      <dgm:prSet presAssocID="{048CA888-C5F5-464C-9029-2DC5CDCCD9E1}" presName="sibTrans" presStyleLbl="sibTrans2D1" presStyleIdx="0" presStyleCnt="1" custAng="109914" custScaleX="145355" custScaleY="198264" custLinFactNeighborX="-8385" custLinFactNeighborY="-3537"/>
      <dgm:spPr/>
    </dgm:pt>
    <dgm:pt modelId="{6B70A61F-58C4-46D7-86BA-8BDAEF8F5CA6}" type="pres">
      <dgm:prSet presAssocID="{048CA888-C5F5-464C-9029-2DC5CDCCD9E1}" presName="connectorText" presStyleLbl="sibTrans2D1" presStyleIdx="0" presStyleCnt="1"/>
      <dgm:spPr/>
    </dgm:pt>
    <dgm:pt modelId="{55F51C48-3B68-42E7-B41A-D9ECC6DBB57B}" type="pres">
      <dgm:prSet presAssocID="{9592F12A-2E3F-4EDC-8B6F-E292C7EA546D}" presName="node" presStyleLbl="node1" presStyleIdx="1" presStyleCnt="2" custScaleX="73684" custScaleY="93324" custLinFactNeighborY="5499">
        <dgm:presLayoutVars>
          <dgm:bulletEnabled val="1"/>
        </dgm:presLayoutVars>
      </dgm:prSet>
      <dgm:spPr/>
    </dgm:pt>
  </dgm:ptLst>
  <dgm:cxnLst>
    <dgm:cxn modelId="{114F480C-A11B-4F24-8F58-F8A396F850E3}" type="presOf" srcId="{048CA888-C5F5-464C-9029-2DC5CDCCD9E1}" destId="{CBFE4B9B-9300-47EE-B86B-EBCCF9868B44}" srcOrd="0" destOrd="0" presId="urn:microsoft.com/office/officeart/2005/8/layout/process2"/>
    <dgm:cxn modelId="{9C35CC21-B8DB-4379-B5BA-C4B1EE76B41D}" srcId="{836E7829-8E1B-442A-A521-0E96F4496928}" destId="{B4668F13-3BD4-4BEC-94B9-6BA8CC48D0B6}" srcOrd="0" destOrd="0" parTransId="{4049015C-B38D-4018-A267-F144DB073FF7}" sibTransId="{048CA888-C5F5-464C-9029-2DC5CDCCD9E1}"/>
    <dgm:cxn modelId="{B1A5C328-EA2B-40DF-99F1-F511AFDDDC4D}" type="presOf" srcId="{048CA888-C5F5-464C-9029-2DC5CDCCD9E1}" destId="{6B70A61F-58C4-46D7-86BA-8BDAEF8F5CA6}" srcOrd="1" destOrd="0" presId="urn:microsoft.com/office/officeart/2005/8/layout/process2"/>
    <dgm:cxn modelId="{34A72787-539A-4B8D-99FC-BD72E4D2480B}" type="presOf" srcId="{9592F12A-2E3F-4EDC-8B6F-E292C7EA546D}" destId="{55F51C48-3B68-42E7-B41A-D9ECC6DBB57B}" srcOrd="0" destOrd="0" presId="urn:microsoft.com/office/officeart/2005/8/layout/process2"/>
    <dgm:cxn modelId="{F065F18C-DD2F-463D-9A9E-5883DD334CE1}" type="presOf" srcId="{836E7829-8E1B-442A-A521-0E96F4496928}" destId="{C47E95EF-159F-43BC-B7E2-D42A0D091687}" srcOrd="0" destOrd="0" presId="urn:microsoft.com/office/officeart/2005/8/layout/process2"/>
    <dgm:cxn modelId="{040034A5-EA27-4F05-8FBC-7446675ACF61}" srcId="{836E7829-8E1B-442A-A521-0E96F4496928}" destId="{9592F12A-2E3F-4EDC-8B6F-E292C7EA546D}" srcOrd="1" destOrd="0" parTransId="{1D764608-A27C-4520-8271-AFA3C41D443A}" sibTransId="{582B7CC7-8D06-4AAB-9D03-A81DF74D82F7}"/>
    <dgm:cxn modelId="{925D36F0-84E7-462A-AF2D-8938A3005FD3}" type="presOf" srcId="{B4668F13-3BD4-4BEC-94B9-6BA8CC48D0B6}" destId="{FBF37354-87AD-4CED-A04A-DAF0C230A364}" srcOrd="0" destOrd="0" presId="urn:microsoft.com/office/officeart/2005/8/layout/process2"/>
    <dgm:cxn modelId="{9957EB56-4DD3-47EF-ABE0-E6BB7F4675C3}" type="presParOf" srcId="{C47E95EF-159F-43BC-B7E2-D42A0D091687}" destId="{FBF37354-87AD-4CED-A04A-DAF0C230A364}" srcOrd="0" destOrd="0" presId="urn:microsoft.com/office/officeart/2005/8/layout/process2"/>
    <dgm:cxn modelId="{7CB9988A-BD41-4D07-99A4-7414015F6DF0}" type="presParOf" srcId="{C47E95EF-159F-43BC-B7E2-D42A0D091687}" destId="{CBFE4B9B-9300-47EE-B86B-EBCCF9868B44}" srcOrd="1" destOrd="0" presId="urn:microsoft.com/office/officeart/2005/8/layout/process2"/>
    <dgm:cxn modelId="{15A9159A-792C-4B38-ABA8-96E5839AC888}" type="presParOf" srcId="{CBFE4B9B-9300-47EE-B86B-EBCCF9868B44}" destId="{6B70A61F-58C4-46D7-86BA-8BDAEF8F5CA6}" srcOrd="0" destOrd="0" presId="urn:microsoft.com/office/officeart/2005/8/layout/process2"/>
    <dgm:cxn modelId="{B620892E-25A0-453E-805A-B13CCDDC154B}" type="presParOf" srcId="{C47E95EF-159F-43BC-B7E2-D42A0D091687}" destId="{55F51C48-3B68-42E7-B41A-D9ECC6DBB57B}"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36E7829-8E1B-442A-A521-0E96F4496928}"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s-MX"/>
        </a:p>
      </dgm:t>
    </dgm:pt>
    <dgm:pt modelId="{9592F12A-2E3F-4EDC-8B6F-E292C7EA546D}">
      <dgm:prSet phldrT="[Texto]" custT="1"/>
      <dgm:spPr>
        <a:solidFill>
          <a:schemeClr val="bg1"/>
        </a:solidFill>
        <a:ln>
          <a:solidFill>
            <a:schemeClr val="tx1"/>
          </a:solidFill>
        </a:ln>
      </dgm:spPr>
      <dgm:t>
        <a:bodyPr/>
        <a:lstStyle/>
        <a:p>
          <a:pPr marL="0" marR="0" indent="0" algn="just" defTabSz="914400" eaLnBrk="1" fontAlgn="auto" latinLnBrk="0" hangingPunct="1">
            <a:lnSpc>
              <a:spcPct val="100000"/>
            </a:lnSpc>
            <a:spcBef>
              <a:spcPts val="0"/>
            </a:spcBef>
            <a:spcAft>
              <a:spcPts val="0"/>
            </a:spcAft>
            <a:buClrTx/>
            <a:buSzTx/>
            <a:buFontTx/>
            <a:buNone/>
            <a:tabLst/>
            <a:defRPr/>
          </a:pPr>
          <a:r>
            <a:rPr lang="es-ES" sz="2800" b="1" dirty="0">
              <a:solidFill>
                <a:srgbClr val="0070C0"/>
              </a:solidFill>
              <a:latin typeface="Comic Sans MS" panose="030F0702030302020204" pitchFamily="66" charset="0"/>
            </a:rPr>
            <a:t>Dentro de los 30 días posteriores al acto escriturario, los Escribanos deberán remitir al Ministerio del Interior, copia certificada de la escritura pertinente</a:t>
          </a:r>
          <a:r>
            <a:rPr lang="es-ES" sz="2800" dirty="0">
              <a:solidFill>
                <a:srgbClr val="0070C0"/>
              </a:solidFill>
              <a:latin typeface="Comic Sans MS" panose="030F0702030302020204" pitchFamily="66" charset="0"/>
            </a:rPr>
            <a:t>.</a:t>
          </a:r>
          <a:endParaRPr lang="es-MX" sz="2800" dirty="0">
            <a:solidFill>
              <a:srgbClr val="0070C0"/>
            </a:solidFill>
            <a:latin typeface="Comic Sans MS" panose="030F0702030302020204" pitchFamily="66" charset="0"/>
          </a:endParaRPr>
        </a:p>
      </dgm:t>
    </dgm:pt>
    <dgm:pt modelId="{1D764608-A27C-4520-8271-AFA3C41D443A}" type="parTrans" cxnId="{040034A5-EA27-4F05-8FBC-7446675ACF61}">
      <dgm:prSet/>
      <dgm:spPr/>
      <dgm:t>
        <a:bodyPr/>
        <a:lstStyle/>
        <a:p>
          <a:endParaRPr lang="es-MX"/>
        </a:p>
      </dgm:t>
    </dgm:pt>
    <dgm:pt modelId="{582B7CC7-8D06-4AAB-9D03-A81DF74D82F7}" type="sibTrans" cxnId="{040034A5-EA27-4F05-8FBC-7446675ACF61}">
      <dgm:prSet/>
      <dgm:spPr/>
      <dgm:t>
        <a:bodyPr/>
        <a:lstStyle/>
        <a:p>
          <a:endParaRPr lang="es-MX"/>
        </a:p>
      </dgm:t>
    </dgm:pt>
    <dgm:pt modelId="{C47E95EF-159F-43BC-B7E2-D42A0D091687}" type="pres">
      <dgm:prSet presAssocID="{836E7829-8E1B-442A-A521-0E96F4496928}" presName="linearFlow" presStyleCnt="0">
        <dgm:presLayoutVars>
          <dgm:resizeHandles val="exact"/>
        </dgm:presLayoutVars>
      </dgm:prSet>
      <dgm:spPr/>
    </dgm:pt>
    <dgm:pt modelId="{55F51C48-3B68-42E7-B41A-D9ECC6DBB57B}" type="pres">
      <dgm:prSet presAssocID="{9592F12A-2E3F-4EDC-8B6F-E292C7EA546D}" presName="node" presStyleLbl="node1" presStyleIdx="0" presStyleCnt="1" custScaleX="146469" custLinFactNeighborY="-49">
        <dgm:presLayoutVars>
          <dgm:bulletEnabled val="1"/>
        </dgm:presLayoutVars>
      </dgm:prSet>
      <dgm:spPr/>
    </dgm:pt>
  </dgm:ptLst>
  <dgm:cxnLst>
    <dgm:cxn modelId="{07EE2E36-0597-4E76-BB21-51B79AD7D807}" type="presOf" srcId="{836E7829-8E1B-442A-A521-0E96F4496928}" destId="{C47E95EF-159F-43BC-B7E2-D42A0D091687}" srcOrd="0" destOrd="0" presId="urn:microsoft.com/office/officeart/2005/8/layout/process2"/>
    <dgm:cxn modelId="{4A768749-45DA-4775-B6AC-EABAB3DDDB3C}" type="presOf" srcId="{9592F12A-2E3F-4EDC-8B6F-E292C7EA546D}" destId="{55F51C48-3B68-42E7-B41A-D9ECC6DBB57B}" srcOrd="0" destOrd="0" presId="urn:microsoft.com/office/officeart/2005/8/layout/process2"/>
    <dgm:cxn modelId="{040034A5-EA27-4F05-8FBC-7446675ACF61}" srcId="{836E7829-8E1B-442A-A521-0E96F4496928}" destId="{9592F12A-2E3F-4EDC-8B6F-E292C7EA546D}" srcOrd="0" destOrd="0" parTransId="{1D764608-A27C-4520-8271-AFA3C41D443A}" sibTransId="{582B7CC7-8D06-4AAB-9D03-A81DF74D82F7}"/>
    <dgm:cxn modelId="{58D51D76-70E1-4DAB-9A1A-0EF96A752CBE}" type="presParOf" srcId="{C47E95EF-159F-43BC-B7E2-D42A0D091687}" destId="{55F51C48-3B68-42E7-B41A-D9ECC6DBB57B}" srcOrd="0"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E4A3CE-BF83-4C0E-B695-817B32F571E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MX"/>
        </a:p>
      </dgm:t>
    </dgm:pt>
    <dgm:pt modelId="{08F2284F-76D8-45EA-8456-E7FC5E20912B}">
      <dgm:prSet phldrT="[Texto]" custT="1"/>
      <dgm:spPr>
        <a:solidFill>
          <a:schemeClr val="bg1"/>
        </a:solidFill>
        <a:ln>
          <a:solidFill>
            <a:schemeClr val="tx1"/>
          </a:solidFill>
        </a:ln>
      </dgm:spPr>
      <dgm:t>
        <a:bodyPr/>
        <a:lstStyle/>
        <a:p>
          <a:r>
            <a:rPr lang="es-ES" sz="1800" b="1" i="1" dirty="0">
              <a:solidFill>
                <a:srgbClr val="0070C0"/>
              </a:solidFill>
              <a:latin typeface="Comic Sans MS" panose="030F0702030302020204" pitchFamily="66" charset="0"/>
            </a:rPr>
            <a:t>Deber de Informar</a:t>
          </a:r>
          <a:r>
            <a:rPr lang="es-ES" sz="1800" b="1" dirty="0">
              <a:solidFill>
                <a:srgbClr val="0070C0"/>
              </a:solidFill>
              <a:latin typeface="Comic Sans MS" panose="030F0702030302020204" pitchFamily="66" charset="0"/>
            </a:rPr>
            <a:t>: Toda modificación Societaria posterior a la adquisición de dominio de inmuebles en Zona de Seguridad, deberá ser comunicada a la autoridad de aplicación dentro de los 60 días de ocurrida</a:t>
          </a:r>
          <a:r>
            <a:rPr lang="es-ES" sz="2000" b="1" dirty="0">
              <a:solidFill>
                <a:srgbClr val="0070C0"/>
              </a:solidFill>
              <a:latin typeface="Comic Sans MS" panose="030F0702030302020204" pitchFamily="66" charset="0"/>
            </a:rPr>
            <a:t>. </a:t>
          </a:r>
          <a:endParaRPr lang="es-MX" sz="2000" b="1" dirty="0">
            <a:solidFill>
              <a:srgbClr val="0070C0"/>
            </a:solidFill>
            <a:latin typeface="Comic Sans MS" panose="030F0702030302020204" pitchFamily="66" charset="0"/>
          </a:endParaRPr>
        </a:p>
      </dgm:t>
    </dgm:pt>
    <dgm:pt modelId="{FFC69935-D972-4E9F-8698-D08BA2C02B60}" type="parTrans" cxnId="{2A2614D1-5CBD-4C77-AE97-279C925B84E7}">
      <dgm:prSet/>
      <dgm:spPr/>
      <dgm:t>
        <a:bodyPr/>
        <a:lstStyle/>
        <a:p>
          <a:endParaRPr lang="es-MX"/>
        </a:p>
      </dgm:t>
    </dgm:pt>
    <dgm:pt modelId="{13C9B42B-3E24-4312-B5DE-DB4FD52547F0}" type="sibTrans" cxnId="{2A2614D1-5CBD-4C77-AE97-279C925B84E7}">
      <dgm:prSet/>
      <dgm:spPr/>
      <dgm:t>
        <a:bodyPr/>
        <a:lstStyle/>
        <a:p>
          <a:endParaRPr lang="es-MX"/>
        </a:p>
      </dgm:t>
    </dgm:pt>
    <dgm:pt modelId="{54364A3F-E5ED-4EA8-AE31-BB04CA50F2B2}" type="pres">
      <dgm:prSet presAssocID="{BAE4A3CE-BF83-4C0E-B695-817B32F571EC}" presName="linear" presStyleCnt="0">
        <dgm:presLayoutVars>
          <dgm:animLvl val="lvl"/>
          <dgm:resizeHandles val="exact"/>
        </dgm:presLayoutVars>
      </dgm:prSet>
      <dgm:spPr/>
    </dgm:pt>
    <dgm:pt modelId="{FF8D0EFA-A63E-4870-A868-30F6938EE6AF}" type="pres">
      <dgm:prSet presAssocID="{08F2284F-76D8-45EA-8456-E7FC5E20912B}" presName="parentText" presStyleLbl="node1" presStyleIdx="0" presStyleCnt="1" custScaleX="97399" custScaleY="586719" custLinFactNeighborX="-904" custLinFactNeighborY="-38964">
        <dgm:presLayoutVars>
          <dgm:chMax val="0"/>
          <dgm:bulletEnabled val="1"/>
        </dgm:presLayoutVars>
      </dgm:prSet>
      <dgm:spPr/>
    </dgm:pt>
  </dgm:ptLst>
  <dgm:cxnLst>
    <dgm:cxn modelId="{20579868-1A22-40C5-BBB0-A90A0F63496C}" type="presOf" srcId="{BAE4A3CE-BF83-4C0E-B695-817B32F571EC}" destId="{54364A3F-E5ED-4EA8-AE31-BB04CA50F2B2}" srcOrd="0" destOrd="0" presId="urn:microsoft.com/office/officeart/2005/8/layout/vList2"/>
    <dgm:cxn modelId="{3653D2AE-3B71-4A00-91D1-0E3D6393F147}" type="presOf" srcId="{08F2284F-76D8-45EA-8456-E7FC5E20912B}" destId="{FF8D0EFA-A63E-4870-A868-30F6938EE6AF}" srcOrd="0" destOrd="0" presId="urn:microsoft.com/office/officeart/2005/8/layout/vList2"/>
    <dgm:cxn modelId="{2A2614D1-5CBD-4C77-AE97-279C925B84E7}" srcId="{BAE4A3CE-BF83-4C0E-B695-817B32F571EC}" destId="{08F2284F-76D8-45EA-8456-E7FC5E20912B}" srcOrd="0" destOrd="0" parTransId="{FFC69935-D972-4E9F-8698-D08BA2C02B60}" sibTransId="{13C9B42B-3E24-4312-B5DE-DB4FD52547F0}"/>
    <dgm:cxn modelId="{3A68E433-A5ED-41DA-BDE0-8A5DCBD03781}" type="presParOf" srcId="{54364A3F-E5ED-4EA8-AE31-BB04CA50F2B2}" destId="{FF8D0EFA-A63E-4870-A868-30F6938EE6AF}"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E21EF0C-BC68-47B4-84FE-DC9AA3632B4E}"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MX"/>
        </a:p>
      </dgm:t>
    </dgm:pt>
    <dgm:pt modelId="{A2C8F2BB-9C1C-41EA-993D-F3D3AE245FEF}">
      <dgm:prSet phldrT="[Texto]" custT="1"/>
      <dgm:spPr>
        <a:solidFill>
          <a:schemeClr val="bg1"/>
        </a:solidFill>
      </dgm:spPr>
      <dgm:t>
        <a:bodyPr/>
        <a:lstStyle/>
        <a:p>
          <a:r>
            <a:rPr lang="es-ES" sz="2000" b="1" dirty="0">
              <a:solidFill>
                <a:srgbClr val="0070C0"/>
              </a:solidFill>
              <a:latin typeface="Comic Sans MS" panose="030F0702030302020204" pitchFamily="66" charset="0"/>
            </a:rPr>
            <a:t>Centro urbano o localidad es aquel fraccionamiento de tierra dividido en manzanas, determinadas por calles o aquellas parcelas no fraccionadas que estén rodeadas de manzanas, destinadas a asentamientos humanos intensivos, con conexiones a redes de provisión de servicios, calles pavimentadas y/o mejoradas</a:t>
          </a:r>
          <a:endParaRPr lang="es-MX" sz="2000" b="1" dirty="0">
            <a:solidFill>
              <a:srgbClr val="0070C0"/>
            </a:solidFill>
            <a:latin typeface="Comic Sans MS" panose="030F0702030302020204" pitchFamily="66" charset="0"/>
          </a:endParaRPr>
        </a:p>
      </dgm:t>
    </dgm:pt>
    <dgm:pt modelId="{F24C3895-72D4-4604-A75E-B54677A1B2DE}" type="parTrans" cxnId="{3B07812D-05E1-4A7F-BC9C-C237291ABAAE}">
      <dgm:prSet/>
      <dgm:spPr/>
      <dgm:t>
        <a:bodyPr/>
        <a:lstStyle/>
        <a:p>
          <a:endParaRPr lang="es-MX"/>
        </a:p>
      </dgm:t>
    </dgm:pt>
    <dgm:pt modelId="{037FD70A-48E8-491E-83F3-B2461B8D08F3}" type="sibTrans" cxnId="{3B07812D-05E1-4A7F-BC9C-C237291ABAAE}">
      <dgm:prSet/>
      <dgm:spPr/>
      <dgm:t>
        <a:bodyPr/>
        <a:lstStyle/>
        <a:p>
          <a:endParaRPr lang="es-MX"/>
        </a:p>
      </dgm:t>
    </dgm:pt>
    <dgm:pt modelId="{3657EC3A-F18C-49BB-A4D9-0DD15C707915}" type="pres">
      <dgm:prSet presAssocID="{9E21EF0C-BC68-47B4-84FE-DC9AA3632B4E}" presName="Name0" presStyleCnt="0">
        <dgm:presLayoutVars>
          <dgm:chPref val="1"/>
          <dgm:dir/>
          <dgm:animOne val="branch"/>
          <dgm:animLvl val="lvl"/>
          <dgm:resizeHandles/>
        </dgm:presLayoutVars>
      </dgm:prSet>
      <dgm:spPr/>
    </dgm:pt>
    <dgm:pt modelId="{41AA186F-C258-40DC-B7D8-AEF7FF56094A}" type="pres">
      <dgm:prSet presAssocID="{A2C8F2BB-9C1C-41EA-993D-F3D3AE245FEF}" presName="vertOne" presStyleCnt="0"/>
      <dgm:spPr/>
    </dgm:pt>
    <dgm:pt modelId="{1C1F017C-7707-4803-AD9A-28D086F06462}" type="pres">
      <dgm:prSet presAssocID="{A2C8F2BB-9C1C-41EA-993D-F3D3AE245FEF}" presName="txOne" presStyleLbl="node0" presStyleIdx="0" presStyleCnt="1">
        <dgm:presLayoutVars>
          <dgm:chPref val="3"/>
        </dgm:presLayoutVars>
      </dgm:prSet>
      <dgm:spPr/>
    </dgm:pt>
    <dgm:pt modelId="{ED145345-FC9C-4283-A86A-B1C8E386AE3E}" type="pres">
      <dgm:prSet presAssocID="{A2C8F2BB-9C1C-41EA-993D-F3D3AE245FEF}" presName="horzOne" presStyleCnt="0"/>
      <dgm:spPr/>
    </dgm:pt>
  </dgm:ptLst>
  <dgm:cxnLst>
    <dgm:cxn modelId="{3B07812D-05E1-4A7F-BC9C-C237291ABAAE}" srcId="{9E21EF0C-BC68-47B4-84FE-DC9AA3632B4E}" destId="{A2C8F2BB-9C1C-41EA-993D-F3D3AE245FEF}" srcOrd="0" destOrd="0" parTransId="{F24C3895-72D4-4604-A75E-B54677A1B2DE}" sibTransId="{037FD70A-48E8-491E-83F3-B2461B8D08F3}"/>
    <dgm:cxn modelId="{AD95E4BF-E0A1-4697-83D7-CDD36462C15C}" type="presOf" srcId="{A2C8F2BB-9C1C-41EA-993D-F3D3AE245FEF}" destId="{1C1F017C-7707-4803-AD9A-28D086F06462}" srcOrd="0" destOrd="0" presId="urn:microsoft.com/office/officeart/2005/8/layout/hierarchy4"/>
    <dgm:cxn modelId="{33FC5DD1-1D04-4818-A59B-506D5282EDE0}" type="presOf" srcId="{9E21EF0C-BC68-47B4-84FE-DC9AA3632B4E}" destId="{3657EC3A-F18C-49BB-A4D9-0DD15C707915}" srcOrd="0" destOrd="0" presId="urn:microsoft.com/office/officeart/2005/8/layout/hierarchy4"/>
    <dgm:cxn modelId="{6AA5A5C4-6104-4A64-B9A9-65E73AAAA6A9}" type="presParOf" srcId="{3657EC3A-F18C-49BB-A4D9-0DD15C707915}" destId="{41AA186F-C258-40DC-B7D8-AEF7FF56094A}" srcOrd="0" destOrd="0" presId="urn:microsoft.com/office/officeart/2005/8/layout/hierarchy4"/>
    <dgm:cxn modelId="{7C3E1170-227D-49B9-A2A9-20C5BAA08EBE}" type="presParOf" srcId="{41AA186F-C258-40DC-B7D8-AEF7FF56094A}" destId="{1C1F017C-7707-4803-AD9A-28D086F06462}" srcOrd="0" destOrd="0" presId="urn:microsoft.com/office/officeart/2005/8/layout/hierarchy4"/>
    <dgm:cxn modelId="{5271E6E8-0050-4A2E-9822-620A0BF69843}" type="presParOf" srcId="{41AA186F-C258-40DC-B7D8-AEF7FF56094A}" destId="{ED145345-FC9C-4283-A86A-B1C8E386AE3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2AF7F4-A869-45DC-B8D5-6A68CB58550B}"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MX"/>
        </a:p>
      </dgm:t>
    </dgm:pt>
    <dgm:pt modelId="{BB8FD79F-91F9-4913-A21C-049BD5003A14}">
      <dgm:prSet phldrT="[Texto]" custT="1"/>
      <dgm:spPr>
        <a:solidFill>
          <a:schemeClr val="bg1"/>
        </a:solidFill>
        <a:ln>
          <a:solidFill>
            <a:schemeClr val="tx1"/>
          </a:solidFill>
        </a:ln>
      </dgm:spPr>
      <dgm:t>
        <a:bodyPr/>
        <a:lstStyle/>
        <a:p>
          <a:r>
            <a:rPr lang="es-ES" sz="1600" b="1" dirty="0">
              <a:solidFill>
                <a:srgbClr val="0070C0"/>
              </a:solidFill>
              <a:latin typeface="Comic Sans MS" panose="030F0702030302020204" pitchFamily="66" charset="0"/>
            </a:rPr>
            <a:t>Las Personas Jurídicas argentinas: </a:t>
          </a:r>
        </a:p>
        <a:p>
          <a:r>
            <a:rPr lang="es-ES" sz="1600" b="1" dirty="0">
              <a:solidFill>
                <a:srgbClr val="0070C0"/>
              </a:solidFill>
              <a:latin typeface="Comic Sans MS" panose="030F0702030302020204" pitchFamily="66" charset="0"/>
            </a:rPr>
            <a:t>Deberá presentarse los informes </a:t>
          </a:r>
        </a:p>
        <a:p>
          <a:r>
            <a:rPr lang="es-ES" sz="1600" b="1" dirty="0">
              <a:solidFill>
                <a:srgbClr val="0070C0"/>
              </a:solidFill>
              <a:latin typeface="Comic Sans MS" panose="030F0702030302020204" pitchFamily="66" charset="0"/>
            </a:rPr>
            <a:t>de la Presidencia del Directorio y </a:t>
          </a:r>
        </a:p>
        <a:p>
          <a:r>
            <a:rPr lang="es-ES" sz="1600" b="1" dirty="0">
              <a:solidFill>
                <a:srgbClr val="0070C0"/>
              </a:solidFill>
              <a:latin typeface="Comic Sans MS" panose="030F0702030302020204" pitchFamily="66" charset="0"/>
            </a:rPr>
            <a:t>sus Directores Titulares o Socios </a:t>
          </a:r>
        </a:p>
        <a:p>
          <a:r>
            <a:rPr lang="es-ES" sz="1600" b="1" dirty="0">
              <a:solidFill>
                <a:srgbClr val="0070C0"/>
              </a:solidFill>
              <a:latin typeface="Comic Sans MS" panose="030F0702030302020204" pitchFamily="66" charset="0"/>
            </a:rPr>
            <a:t>Gerentes.</a:t>
          </a:r>
          <a:endParaRPr lang="es-MX" sz="1600" b="1" dirty="0">
            <a:solidFill>
              <a:srgbClr val="0070C0"/>
            </a:solidFill>
            <a:latin typeface="Comic Sans MS" panose="030F0702030302020204" pitchFamily="66" charset="0"/>
          </a:endParaRPr>
        </a:p>
      </dgm:t>
    </dgm:pt>
    <dgm:pt modelId="{E77546CC-2891-4449-89A2-F410F6D8875C}" type="parTrans" cxnId="{E12274B0-2A78-4A3B-ADB8-393125ACF09A}">
      <dgm:prSet/>
      <dgm:spPr>
        <a:ln>
          <a:solidFill>
            <a:schemeClr val="tx1"/>
          </a:solidFill>
        </a:ln>
      </dgm:spPr>
      <dgm:t>
        <a:bodyPr/>
        <a:lstStyle/>
        <a:p>
          <a:endParaRPr lang="es-MX"/>
        </a:p>
      </dgm:t>
    </dgm:pt>
    <dgm:pt modelId="{AA3126E8-D71E-46B2-921B-9A65EA7A1175}" type="sibTrans" cxnId="{E12274B0-2A78-4A3B-ADB8-393125ACF09A}">
      <dgm:prSet/>
      <dgm:spPr/>
      <dgm:t>
        <a:bodyPr/>
        <a:lstStyle/>
        <a:p>
          <a:endParaRPr lang="es-MX"/>
        </a:p>
      </dgm:t>
    </dgm:pt>
    <dgm:pt modelId="{E3631CB3-8A68-41AD-B53D-D28183353D7C}">
      <dgm:prSet phldrT="[Texto]"/>
      <dgm:spPr>
        <a:solidFill>
          <a:schemeClr val="bg1"/>
        </a:solidFill>
        <a:ln>
          <a:solidFill>
            <a:schemeClr val="tx1"/>
          </a:solidFill>
        </a:ln>
      </dgm:spPr>
      <dgm:t>
        <a:bodyPr/>
        <a:lstStyle/>
        <a:p>
          <a:r>
            <a:rPr lang="es-ES" b="1" dirty="0">
              <a:solidFill>
                <a:srgbClr val="0070C0"/>
              </a:solidFill>
              <a:latin typeface="Comic Sans MS" panose="030F0702030302020204" pitchFamily="66" charset="0"/>
            </a:rPr>
            <a:t>Las personas Físicas o Jurídicas extranjeras:</a:t>
          </a:r>
        </a:p>
        <a:p>
          <a:r>
            <a:rPr lang="es-ES" b="1" dirty="0">
              <a:solidFill>
                <a:srgbClr val="0070C0"/>
              </a:solidFill>
              <a:latin typeface="Comic Sans MS" panose="030F0702030302020204" pitchFamily="66" charset="0"/>
            </a:rPr>
            <a:t>Deberá requerirse el certificado de antecedentes judiciales del país de residencia, con la traducción y legalización correspondiente.</a:t>
          </a:r>
          <a:endParaRPr lang="es-MX" b="1" dirty="0">
            <a:solidFill>
              <a:srgbClr val="0070C0"/>
            </a:solidFill>
            <a:latin typeface="Comic Sans MS" panose="030F0702030302020204" pitchFamily="66" charset="0"/>
          </a:endParaRPr>
        </a:p>
      </dgm:t>
    </dgm:pt>
    <dgm:pt modelId="{C872C60A-87D1-4CDC-B340-36FBCC685C2A}" type="parTrans" cxnId="{333FDC0A-516D-431D-87F5-197E7A960B3C}">
      <dgm:prSet/>
      <dgm:spPr>
        <a:ln>
          <a:solidFill>
            <a:schemeClr val="tx1"/>
          </a:solidFill>
        </a:ln>
      </dgm:spPr>
      <dgm:t>
        <a:bodyPr/>
        <a:lstStyle/>
        <a:p>
          <a:endParaRPr lang="es-MX"/>
        </a:p>
      </dgm:t>
    </dgm:pt>
    <dgm:pt modelId="{38CAD441-6A98-46D4-8CB4-72BA923AF9C3}" type="sibTrans" cxnId="{333FDC0A-516D-431D-87F5-197E7A960B3C}">
      <dgm:prSet/>
      <dgm:spPr/>
      <dgm:t>
        <a:bodyPr/>
        <a:lstStyle/>
        <a:p>
          <a:endParaRPr lang="es-MX"/>
        </a:p>
      </dgm:t>
    </dgm:pt>
    <dgm:pt modelId="{8F10683D-A025-4FDE-B302-7492AB94970D}">
      <dgm:prSet phldrT="[Texto]"/>
      <dgm:spPr>
        <a:solidFill>
          <a:schemeClr val="bg1"/>
        </a:solidFill>
        <a:ln>
          <a:solidFill>
            <a:schemeClr val="tx1"/>
          </a:solidFill>
        </a:ln>
      </dgm:spPr>
      <dgm:t>
        <a:bodyPr/>
        <a:lstStyle/>
        <a:p>
          <a:r>
            <a:rPr lang="es-ES" b="1" dirty="0">
              <a:solidFill>
                <a:srgbClr val="0070C0"/>
              </a:solidFill>
              <a:latin typeface="Comic Sans MS" panose="030F0702030302020204" pitchFamily="66" charset="0"/>
            </a:rPr>
            <a:t>Antecedentes Judiciales: </a:t>
          </a:r>
        </a:p>
        <a:p>
          <a:r>
            <a:rPr lang="es-ES" b="1" dirty="0">
              <a:solidFill>
                <a:srgbClr val="0070C0"/>
              </a:solidFill>
              <a:latin typeface="Comic Sans MS" panose="030F0702030302020204" pitchFamily="66" charset="0"/>
            </a:rPr>
            <a:t>Con carácter previo a la resolución de las solicitudes se requerirá los informes de antecedentes judiciales:</a:t>
          </a:r>
          <a:endParaRPr lang="es-MX" b="1" dirty="0">
            <a:solidFill>
              <a:srgbClr val="0070C0"/>
            </a:solidFill>
            <a:latin typeface="Comic Sans MS" panose="030F0702030302020204" pitchFamily="66" charset="0"/>
          </a:endParaRPr>
        </a:p>
      </dgm:t>
    </dgm:pt>
    <dgm:pt modelId="{293BC021-B1DF-4441-B53B-E2C9FD02A357}" type="sibTrans" cxnId="{B60DFB11-65D3-47E6-B89C-D32686571628}">
      <dgm:prSet/>
      <dgm:spPr/>
      <dgm:t>
        <a:bodyPr/>
        <a:lstStyle/>
        <a:p>
          <a:endParaRPr lang="es-MX"/>
        </a:p>
      </dgm:t>
    </dgm:pt>
    <dgm:pt modelId="{5094B7A4-7651-40EA-BC38-3E6E1ACC6344}" type="parTrans" cxnId="{B60DFB11-65D3-47E6-B89C-D32686571628}">
      <dgm:prSet/>
      <dgm:spPr/>
      <dgm:t>
        <a:bodyPr/>
        <a:lstStyle/>
        <a:p>
          <a:endParaRPr lang="es-MX"/>
        </a:p>
      </dgm:t>
    </dgm:pt>
    <dgm:pt modelId="{B772868E-3BB8-44F9-AA38-B6A92DE03DB4}" type="pres">
      <dgm:prSet presAssocID="{D32AF7F4-A869-45DC-B8D5-6A68CB58550B}" presName="hierChild1" presStyleCnt="0">
        <dgm:presLayoutVars>
          <dgm:orgChart val="1"/>
          <dgm:chPref val="1"/>
          <dgm:dir/>
          <dgm:animOne val="branch"/>
          <dgm:animLvl val="lvl"/>
          <dgm:resizeHandles/>
        </dgm:presLayoutVars>
      </dgm:prSet>
      <dgm:spPr/>
    </dgm:pt>
    <dgm:pt modelId="{C03431BE-326C-4F6F-A5FC-89E0E8647F83}" type="pres">
      <dgm:prSet presAssocID="{8F10683D-A025-4FDE-B302-7492AB94970D}" presName="hierRoot1" presStyleCnt="0">
        <dgm:presLayoutVars>
          <dgm:hierBranch val="init"/>
        </dgm:presLayoutVars>
      </dgm:prSet>
      <dgm:spPr/>
    </dgm:pt>
    <dgm:pt modelId="{2B5F8706-E83C-48C8-ADCF-39A69F39A325}" type="pres">
      <dgm:prSet presAssocID="{8F10683D-A025-4FDE-B302-7492AB94970D}" presName="rootComposite1" presStyleCnt="0"/>
      <dgm:spPr/>
    </dgm:pt>
    <dgm:pt modelId="{17B0C17D-34EF-422F-A2BD-DC064B0C7B43}" type="pres">
      <dgm:prSet presAssocID="{8F10683D-A025-4FDE-B302-7492AB94970D}" presName="rootText1" presStyleLbl="node0" presStyleIdx="0" presStyleCnt="1" custScaleX="120101" custLinFactNeighborX="-252" custLinFactNeighborY="-636">
        <dgm:presLayoutVars>
          <dgm:chPref val="3"/>
        </dgm:presLayoutVars>
      </dgm:prSet>
      <dgm:spPr/>
    </dgm:pt>
    <dgm:pt modelId="{C027CFFF-C16B-4067-8967-F482452E96DB}" type="pres">
      <dgm:prSet presAssocID="{8F10683D-A025-4FDE-B302-7492AB94970D}" presName="rootConnector1" presStyleLbl="node1" presStyleIdx="0" presStyleCnt="0"/>
      <dgm:spPr/>
    </dgm:pt>
    <dgm:pt modelId="{748DFB4A-FFA6-448C-8AE8-40E0B1FC87E3}" type="pres">
      <dgm:prSet presAssocID="{8F10683D-A025-4FDE-B302-7492AB94970D}" presName="hierChild2" presStyleCnt="0"/>
      <dgm:spPr/>
    </dgm:pt>
    <dgm:pt modelId="{2EBA307C-6A32-417D-A62D-821B7F6DF4F0}" type="pres">
      <dgm:prSet presAssocID="{E77546CC-2891-4449-89A2-F410F6D8875C}" presName="Name37" presStyleLbl="parChTrans1D2" presStyleIdx="0" presStyleCnt="2"/>
      <dgm:spPr/>
    </dgm:pt>
    <dgm:pt modelId="{5AEC9052-623C-4476-AF99-57179A5D1645}" type="pres">
      <dgm:prSet presAssocID="{BB8FD79F-91F9-4913-A21C-049BD5003A14}" presName="hierRoot2" presStyleCnt="0">
        <dgm:presLayoutVars>
          <dgm:hierBranch val="init"/>
        </dgm:presLayoutVars>
      </dgm:prSet>
      <dgm:spPr/>
    </dgm:pt>
    <dgm:pt modelId="{A1095980-D89D-4FA2-9C7D-07C1F6E0E5C5}" type="pres">
      <dgm:prSet presAssocID="{BB8FD79F-91F9-4913-A21C-049BD5003A14}" presName="rootComposite" presStyleCnt="0"/>
      <dgm:spPr/>
    </dgm:pt>
    <dgm:pt modelId="{C049BD06-C323-4DD0-BB3B-44E5F51F4226}" type="pres">
      <dgm:prSet presAssocID="{BB8FD79F-91F9-4913-A21C-049BD5003A14}" presName="rootText" presStyleLbl="node2" presStyleIdx="0" presStyleCnt="2">
        <dgm:presLayoutVars>
          <dgm:chPref val="3"/>
        </dgm:presLayoutVars>
      </dgm:prSet>
      <dgm:spPr/>
    </dgm:pt>
    <dgm:pt modelId="{0DB7E403-5611-472C-B90C-BEF3BE999870}" type="pres">
      <dgm:prSet presAssocID="{BB8FD79F-91F9-4913-A21C-049BD5003A14}" presName="rootConnector" presStyleLbl="node2" presStyleIdx="0" presStyleCnt="2"/>
      <dgm:spPr/>
    </dgm:pt>
    <dgm:pt modelId="{B6FBCCBA-2095-4268-B763-053B7337ABB4}" type="pres">
      <dgm:prSet presAssocID="{BB8FD79F-91F9-4913-A21C-049BD5003A14}" presName="hierChild4" presStyleCnt="0"/>
      <dgm:spPr/>
    </dgm:pt>
    <dgm:pt modelId="{7D3CC84B-517B-4280-A754-F8583DCB720D}" type="pres">
      <dgm:prSet presAssocID="{BB8FD79F-91F9-4913-A21C-049BD5003A14}" presName="hierChild5" presStyleCnt="0"/>
      <dgm:spPr/>
    </dgm:pt>
    <dgm:pt modelId="{06AE6343-9039-410E-8DB6-472F7B51F2D6}" type="pres">
      <dgm:prSet presAssocID="{C872C60A-87D1-4CDC-B340-36FBCC685C2A}" presName="Name37" presStyleLbl="parChTrans1D2" presStyleIdx="1" presStyleCnt="2"/>
      <dgm:spPr/>
    </dgm:pt>
    <dgm:pt modelId="{DCE5F4B8-3C49-4A4C-B13B-A43C9DD2B61A}" type="pres">
      <dgm:prSet presAssocID="{E3631CB3-8A68-41AD-B53D-D28183353D7C}" presName="hierRoot2" presStyleCnt="0">
        <dgm:presLayoutVars>
          <dgm:hierBranch val="init"/>
        </dgm:presLayoutVars>
      </dgm:prSet>
      <dgm:spPr/>
    </dgm:pt>
    <dgm:pt modelId="{6E42E7E5-96FA-4108-A717-41C111091362}" type="pres">
      <dgm:prSet presAssocID="{E3631CB3-8A68-41AD-B53D-D28183353D7C}" presName="rootComposite" presStyleCnt="0"/>
      <dgm:spPr/>
    </dgm:pt>
    <dgm:pt modelId="{054018BA-FC20-4506-A647-1BA0B4E733BF}" type="pres">
      <dgm:prSet presAssocID="{E3631CB3-8A68-41AD-B53D-D28183353D7C}" presName="rootText" presStyleLbl="node2" presStyleIdx="1" presStyleCnt="2" custScaleX="84348">
        <dgm:presLayoutVars>
          <dgm:chPref val="3"/>
        </dgm:presLayoutVars>
      </dgm:prSet>
      <dgm:spPr/>
    </dgm:pt>
    <dgm:pt modelId="{50A65BA2-BB73-4728-8283-7B6EB19075B6}" type="pres">
      <dgm:prSet presAssocID="{E3631CB3-8A68-41AD-B53D-D28183353D7C}" presName="rootConnector" presStyleLbl="node2" presStyleIdx="1" presStyleCnt="2"/>
      <dgm:spPr/>
    </dgm:pt>
    <dgm:pt modelId="{1C1A2419-C9E3-4727-B407-CD902387769E}" type="pres">
      <dgm:prSet presAssocID="{E3631CB3-8A68-41AD-B53D-D28183353D7C}" presName="hierChild4" presStyleCnt="0"/>
      <dgm:spPr/>
    </dgm:pt>
    <dgm:pt modelId="{09FFDC86-54A9-4734-8A3F-71E1DD64A736}" type="pres">
      <dgm:prSet presAssocID="{E3631CB3-8A68-41AD-B53D-D28183353D7C}" presName="hierChild5" presStyleCnt="0"/>
      <dgm:spPr/>
    </dgm:pt>
    <dgm:pt modelId="{8859F6E7-89B3-43DE-BB5A-8C9A92143CCD}" type="pres">
      <dgm:prSet presAssocID="{8F10683D-A025-4FDE-B302-7492AB94970D}" presName="hierChild3" presStyleCnt="0"/>
      <dgm:spPr/>
    </dgm:pt>
  </dgm:ptLst>
  <dgm:cxnLst>
    <dgm:cxn modelId="{FF44D903-6173-4888-A7FE-348B36E75172}" type="presOf" srcId="{BB8FD79F-91F9-4913-A21C-049BD5003A14}" destId="{0DB7E403-5611-472C-B90C-BEF3BE999870}" srcOrd="1" destOrd="0" presId="urn:microsoft.com/office/officeart/2005/8/layout/orgChart1"/>
    <dgm:cxn modelId="{0137E107-B243-4A64-8884-1730FFB0FA85}" type="presOf" srcId="{E3631CB3-8A68-41AD-B53D-D28183353D7C}" destId="{50A65BA2-BB73-4728-8283-7B6EB19075B6}" srcOrd="1" destOrd="0" presId="urn:microsoft.com/office/officeart/2005/8/layout/orgChart1"/>
    <dgm:cxn modelId="{333FDC0A-516D-431D-87F5-197E7A960B3C}" srcId="{8F10683D-A025-4FDE-B302-7492AB94970D}" destId="{E3631CB3-8A68-41AD-B53D-D28183353D7C}" srcOrd="1" destOrd="0" parTransId="{C872C60A-87D1-4CDC-B340-36FBCC685C2A}" sibTransId="{38CAD441-6A98-46D4-8CB4-72BA923AF9C3}"/>
    <dgm:cxn modelId="{80CFEA0F-A680-4571-BDE4-8685892DCD65}" type="presOf" srcId="{D32AF7F4-A869-45DC-B8D5-6A68CB58550B}" destId="{B772868E-3BB8-44F9-AA38-B6A92DE03DB4}" srcOrd="0" destOrd="0" presId="urn:microsoft.com/office/officeart/2005/8/layout/orgChart1"/>
    <dgm:cxn modelId="{B60DFB11-65D3-47E6-B89C-D32686571628}" srcId="{D32AF7F4-A869-45DC-B8D5-6A68CB58550B}" destId="{8F10683D-A025-4FDE-B302-7492AB94970D}" srcOrd="0" destOrd="0" parTransId="{5094B7A4-7651-40EA-BC38-3E6E1ACC6344}" sibTransId="{293BC021-B1DF-4441-B53B-E2C9FD02A357}"/>
    <dgm:cxn modelId="{22058565-D3C6-4D4A-B397-56DC170F00BE}" type="presOf" srcId="{BB8FD79F-91F9-4913-A21C-049BD5003A14}" destId="{C049BD06-C323-4DD0-BB3B-44E5F51F4226}" srcOrd="0" destOrd="0" presId="urn:microsoft.com/office/officeart/2005/8/layout/orgChart1"/>
    <dgm:cxn modelId="{C7245E72-EBAC-42F4-A3DF-65820DB9FA1A}" type="presOf" srcId="{C872C60A-87D1-4CDC-B340-36FBCC685C2A}" destId="{06AE6343-9039-410E-8DB6-472F7B51F2D6}" srcOrd="0" destOrd="0" presId="urn:microsoft.com/office/officeart/2005/8/layout/orgChart1"/>
    <dgm:cxn modelId="{598E1279-E941-4EAB-985C-3570DB3C3932}" type="presOf" srcId="{8F10683D-A025-4FDE-B302-7492AB94970D}" destId="{17B0C17D-34EF-422F-A2BD-DC064B0C7B43}" srcOrd="0" destOrd="0" presId="urn:microsoft.com/office/officeart/2005/8/layout/orgChart1"/>
    <dgm:cxn modelId="{E12274B0-2A78-4A3B-ADB8-393125ACF09A}" srcId="{8F10683D-A025-4FDE-B302-7492AB94970D}" destId="{BB8FD79F-91F9-4913-A21C-049BD5003A14}" srcOrd="0" destOrd="0" parTransId="{E77546CC-2891-4449-89A2-F410F6D8875C}" sibTransId="{AA3126E8-D71E-46B2-921B-9A65EA7A1175}"/>
    <dgm:cxn modelId="{5952AAC5-4A79-4028-8FF7-1F3CDEAE9499}" type="presOf" srcId="{E3631CB3-8A68-41AD-B53D-D28183353D7C}" destId="{054018BA-FC20-4506-A647-1BA0B4E733BF}" srcOrd="0" destOrd="0" presId="urn:microsoft.com/office/officeart/2005/8/layout/orgChart1"/>
    <dgm:cxn modelId="{7EE937D6-E104-4F8F-91C3-187F736F0E27}" type="presOf" srcId="{8F10683D-A025-4FDE-B302-7492AB94970D}" destId="{C027CFFF-C16B-4067-8967-F482452E96DB}" srcOrd="1" destOrd="0" presId="urn:microsoft.com/office/officeart/2005/8/layout/orgChart1"/>
    <dgm:cxn modelId="{A8DD36EE-C584-49EB-85E9-D73DE80CF16B}" type="presOf" srcId="{E77546CC-2891-4449-89A2-F410F6D8875C}" destId="{2EBA307C-6A32-417D-A62D-821B7F6DF4F0}" srcOrd="0" destOrd="0" presId="urn:microsoft.com/office/officeart/2005/8/layout/orgChart1"/>
    <dgm:cxn modelId="{0CC346C3-1A20-408F-A122-F6754A5C6D54}" type="presParOf" srcId="{B772868E-3BB8-44F9-AA38-B6A92DE03DB4}" destId="{C03431BE-326C-4F6F-A5FC-89E0E8647F83}" srcOrd="0" destOrd="0" presId="urn:microsoft.com/office/officeart/2005/8/layout/orgChart1"/>
    <dgm:cxn modelId="{E18389BC-419A-43D2-B97F-01CE5BD63FBF}" type="presParOf" srcId="{C03431BE-326C-4F6F-A5FC-89E0E8647F83}" destId="{2B5F8706-E83C-48C8-ADCF-39A69F39A325}" srcOrd="0" destOrd="0" presId="urn:microsoft.com/office/officeart/2005/8/layout/orgChart1"/>
    <dgm:cxn modelId="{5205FA1A-7920-48E2-ABD7-57C4B736F6FE}" type="presParOf" srcId="{2B5F8706-E83C-48C8-ADCF-39A69F39A325}" destId="{17B0C17D-34EF-422F-A2BD-DC064B0C7B43}" srcOrd="0" destOrd="0" presId="urn:microsoft.com/office/officeart/2005/8/layout/orgChart1"/>
    <dgm:cxn modelId="{824BC6FC-AF3B-4AC7-A723-7FEB852E0836}" type="presParOf" srcId="{2B5F8706-E83C-48C8-ADCF-39A69F39A325}" destId="{C027CFFF-C16B-4067-8967-F482452E96DB}" srcOrd="1" destOrd="0" presId="urn:microsoft.com/office/officeart/2005/8/layout/orgChart1"/>
    <dgm:cxn modelId="{240C7DA6-A1C6-4155-BF18-BF7C5A84AABD}" type="presParOf" srcId="{C03431BE-326C-4F6F-A5FC-89E0E8647F83}" destId="{748DFB4A-FFA6-448C-8AE8-40E0B1FC87E3}" srcOrd="1" destOrd="0" presId="urn:microsoft.com/office/officeart/2005/8/layout/orgChart1"/>
    <dgm:cxn modelId="{1F9AFA17-2851-430B-88F0-AAC538019AA5}" type="presParOf" srcId="{748DFB4A-FFA6-448C-8AE8-40E0B1FC87E3}" destId="{2EBA307C-6A32-417D-A62D-821B7F6DF4F0}" srcOrd="0" destOrd="0" presId="urn:microsoft.com/office/officeart/2005/8/layout/orgChart1"/>
    <dgm:cxn modelId="{BB74CE5D-8EDD-46D9-852A-15EFEC8CC262}" type="presParOf" srcId="{748DFB4A-FFA6-448C-8AE8-40E0B1FC87E3}" destId="{5AEC9052-623C-4476-AF99-57179A5D1645}" srcOrd="1" destOrd="0" presId="urn:microsoft.com/office/officeart/2005/8/layout/orgChart1"/>
    <dgm:cxn modelId="{DCAC32E1-AF5E-475E-AC27-B1BF4ACEA8D1}" type="presParOf" srcId="{5AEC9052-623C-4476-AF99-57179A5D1645}" destId="{A1095980-D89D-4FA2-9C7D-07C1F6E0E5C5}" srcOrd="0" destOrd="0" presId="urn:microsoft.com/office/officeart/2005/8/layout/orgChart1"/>
    <dgm:cxn modelId="{FA7D307D-CED0-4C6E-8CD8-870CA3931FE5}" type="presParOf" srcId="{A1095980-D89D-4FA2-9C7D-07C1F6E0E5C5}" destId="{C049BD06-C323-4DD0-BB3B-44E5F51F4226}" srcOrd="0" destOrd="0" presId="urn:microsoft.com/office/officeart/2005/8/layout/orgChart1"/>
    <dgm:cxn modelId="{502AD530-9E0D-4AE8-8A9D-ABD4F4F2363A}" type="presParOf" srcId="{A1095980-D89D-4FA2-9C7D-07C1F6E0E5C5}" destId="{0DB7E403-5611-472C-B90C-BEF3BE999870}" srcOrd="1" destOrd="0" presId="urn:microsoft.com/office/officeart/2005/8/layout/orgChart1"/>
    <dgm:cxn modelId="{8C3F5E7D-0100-496A-9B4E-BC56A78C7794}" type="presParOf" srcId="{5AEC9052-623C-4476-AF99-57179A5D1645}" destId="{B6FBCCBA-2095-4268-B763-053B7337ABB4}" srcOrd="1" destOrd="0" presId="urn:microsoft.com/office/officeart/2005/8/layout/orgChart1"/>
    <dgm:cxn modelId="{4F138A39-D6A8-41A9-BB87-41D5D5D5DB5D}" type="presParOf" srcId="{5AEC9052-623C-4476-AF99-57179A5D1645}" destId="{7D3CC84B-517B-4280-A754-F8583DCB720D}" srcOrd="2" destOrd="0" presId="urn:microsoft.com/office/officeart/2005/8/layout/orgChart1"/>
    <dgm:cxn modelId="{C628EA69-7B48-47D2-A7FC-1575D091F5DF}" type="presParOf" srcId="{748DFB4A-FFA6-448C-8AE8-40E0B1FC87E3}" destId="{06AE6343-9039-410E-8DB6-472F7B51F2D6}" srcOrd="2" destOrd="0" presId="urn:microsoft.com/office/officeart/2005/8/layout/orgChart1"/>
    <dgm:cxn modelId="{87D25914-C2A5-4BC7-8D37-C8B9B2707A8D}" type="presParOf" srcId="{748DFB4A-FFA6-448C-8AE8-40E0B1FC87E3}" destId="{DCE5F4B8-3C49-4A4C-B13B-A43C9DD2B61A}" srcOrd="3" destOrd="0" presId="urn:microsoft.com/office/officeart/2005/8/layout/orgChart1"/>
    <dgm:cxn modelId="{A60B7113-1B56-4275-87AC-5250CFC7ACAF}" type="presParOf" srcId="{DCE5F4B8-3C49-4A4C-B13B-A43C9DD2B61A}" destId="{6E42E7E5-96FA-4108-A717-41C111091362}" srcOrd="0" destOrd="0" presId="urn:microsoft.com/office/officeart/2005/8/layout/orgChart1"/>
    <dgm:cxn modelId="{76BB1DA3-97B3-4684-9FAE-45F134B719AA}" type="presParOf" srcId="{6E42E7E5-96FA-4108-A717-41C111091362}" destId="{054018BA-FC20-4506-A647-1BA0B4E733BF}" srcOrd="0" destOrd="0" presId="urn:microsoft.com/office/officeart/2005/8/layout/orgChart1"/>
    <dgm:cxn modelId="{76A8D39A-0189-48A8-8AC9-F82F2D4F9683}" type="presParOf" srcId="{6E42E7E5-96FA-4108-A717-41C111091362}" destId="{50A65BA2-BB73-4728-8283-7B6EB19075B6}" srcOrd="1" destOrd="0" presId="urn:microsoft.com/office/officeart/2005/8/layout/orgChart1"/>
    <dgm:cxn modelId="{AF024781-24D7-421A-BC9D-0EB223E66224}" type="presParOf" srcId="{DCE5F4B8-3C49-4A4C-B13B-A43C9DD2B61A}" destId="{1C1A2419-C9E3-4727-B407-CD902387769E}" srcOrd="1" destOrd="0" presId="urn:microsoft.com/office/officeart/2005/8/layout/orgChart1"/>
    <dgm:cxn modelId="{304F5D8B-6B8C-4322-B56B-F54A992A5C15}" type="presParOf" srcId="{DCE5F4B8-3C49-4A4C-B13B-A43C9DD2B61A}" destId="{09FFDC86-54A9-4734-8A3F-71E1DD64A736}" srcOrd="2" destOrd="0" presId="urn:microsoft.com/office/officeart/2005/8/layout/orgChart1"/>
    <dgm:cxn modelId="{E53B05DD-9C63-4E8B-8EF5-710502B794E9}" type="presParOf" srcId="{C03431BE-326C-4F6F-A5FC-89E0E8647F83}" destId="{8859F6E7-89B3-43DE-BB5A-8C9A92143CCD}"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1FB1C5-8764-41FC-BF03-094CFD1E7084}"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MX"/>
        </a:p>
      </dgm:t>
    </dgm:pt>
    <dgm:pt modelId="{37248F2B-58FB-4F1F-B202-2713E86C5884}">
      <dgm:prSet phldrT="[Texto]"/>
      <dgm:spPr>
        <a:solidFill>
          <a:schemeClr val="bg1"/>
        </a:solidFill>
        <a:ln>
          <a:solidFill>
            <a:schemeClr val="tx1"/>
          </a:solidFill>
        </a:ln>
      </dgm:spPr>
      <dgm:t>
        <a:bodyPr/>
        <a:lstStyle/>
        <a:p>
          <a:endParaRPr lang="es-MX" sz="1700" dirty="0"/>
        </a:p>
      </dgm:t>
    </dgm:pt>
    <dgm:pt modelId="{98FA9E73-0FC2-4585-A366-32C4E5D01CC5}" type="parTrans" cxnId="{7903A3A3-0F7C-4D31-B138-89773328283F}">
      <dgm:prSet/>
      <dgm:spPr/>
      <dgm:t>
        <a:bodyPr/>
        <a:lstStyle/>
        <a:p>
          <a:endParaRPr lang="es-MX"/>
        </a:p>
      </dgm:t>
    </dgm:pt>
    <dgm:pt modelId="{EC56E07E-9828-46C4-A018-FE65FC4D2C43}" type="sibTrans" cxnId="{7903A3A3-0F7C-4D31-B138-89773328283F}">
      <dgm:prSet/>
      <dgm:spPr/>
      <dgm:t>
        <a:bodyPr/>
        <a:lstStyle/>
        <a:p>
          <a:endParaRPr lang="es-MX"/>
        </a:p>
      </dgm:t>
    </dgm:pt>
    <dgm:pt modelId="{2B4998A4-0D66-4BBC-B3B0-351D305D195C}">
      <dgm:prSet phldrT="[Texto]" custT="1"/>
      <dgm:spPr>
        <a:solidFill>
          <a:schemeClr val="bg1"/>
        </a:solidFill>
        <a:ln>
          <a:solidFill>
            <a:schemeClr val="tx1"/>
          </a:solidFill>
        </a:ln>
      </dgm:spPr>
      <dgm:t>
        <a:bodyPr/>
        <a:lstStyle/>
        <a:p>
          <a:r>
            <a:rPr lang="es-ES" sz="2400" b="1" dirty="0">
              <a:solidFill>
                <a:srgbClr val="0070C0"/>
              </a:solidFill>
              <a:latin typeface="Comic Sans MS" panose="030F0702030302020204" pitchFamily="66" charset="0"/>
            </a:rPr>
            <a:t>Constituida en el Extranjero</a:t>
          </a:r>
          <a:endParaRPr lang="es-MX" sz="2400" b="1" dirty="0">
            <a:solidFill>
              <a:srgbClr val="0070C0"/>
            </a:solidFill>
            <a:latin typeface="Comic Sans MS" panose="030F0702030302020204" pitchFamily="66" charset="0"/>
          </a:endParaRPr>
        </a:p>
      </dgm:t>
    </dgm:pt>
    <dgm:pt modelId="{08B00797-5DED-43E0-AFB7-CB81EFECC24C}" type="parTrans" cxnId="{78110418-8AF2-4E54-80D4-103C6092F867}">
      <dgm:prSet/>
      <dgm:spPr/>
      <dgm:t>
        <a:bodyPr/>
        <a:lstStyle/>
        <a:p>
          <a:endParaRPr lang="es-MX"/>
        </a:p>
      </dgm:t>
    </dgm:pt>
    <dgm:pt modelId="{C3BC0740-301D-4E49-8012-2428AB561C10}" type="sibTrans" cxnId="{78110418-8AF2-4E54-80D4-103C6092F867}">
      <dgm:prSet/>
      <dgm:spPr/>
      <dgm:t>
        <a:bodyPr/>
        <a:lstStyle/>
        <a:p>
          <a:endParaRPr lang="es-MX"/>
        </a:p>
      </dgm:t>
    </dgm:pt>
    <dgm:pt modelId="{A511269D-CF7D-4E0D-9BEC-8FAA577B1AF8}">
      <dgm:prSet phldrT="[Texto]" custT="1"/>
      <dgm:spPr>
        <a:solidFill>
          <a:schemeClr val="bg1"/>
        </a:solidFill>
        <a:ln>
          <a:solidFill>
            <a:schemeClr val="tx1"/>
          </a:solidFill>
        </a:ln>
      </dgm:spPr>
      <dgm:t>
        <a:bodyPr/>
        <a:lstStyle/>
        <a:p>
          <a:r>
            <a:rPr lang="es-ES" sz="2400" b="1" dirty="0">
              <a:solidFill>
                <a:srgbClr val="0070C0"/>
              </a:solidFill>
              <a:latin typeface="Comic Sans MS" panose="030F0702030302020204" pitchFamily="66" charset="0"/>
            </a:rPr>
            <a:t>Constituida en la República, en la cual el mayor paquete accionario es de propiedad de personas humanas o jurídicas extranjeras.</a:t>
          </a:r>
          <a:r>
            <a:rPr lang="es-ES" sz="2400" b="1" dirty="0">
              <a:solidFill>
                <a:schemeClr val="tx1"/>
              </a:solidFill>
              <a:latin typeface="Comic Sans MS" panose="030F0702030302020204" pitchFamily="66" charset="0"/>
            </a:rPr>
            <a:t> </a:t>
          </a:r>
          <a:endParaRPr lang="es-MX" sz="2400" b="1" dirty="0">
            <a:solidFill>
              <a:schemeClr val="tx1"/>
            </a:solidFill>
            <a:latin typeface="Comic Sans MS" panose="030F0702030302020204" pitchFamily="66" charset="0"/>
          </a:endParaRPr>
        </a:p>
      </dgm:t>
    </dgm:pt>
    <dgm:pt modelId="{C8D16983-9A71-4EF4-AD49-48C13AE7130F}" type="sibTrans" cxnId="{BDF6C978-23C0-46A2-B29F-E5C7769EBF52}">
      <dgm:prSet/>
      <dgm:spPr/>
      <dgm:t>
        <a:bodyPr/>
        <a:lstStyle/>
        <a:p>
          <a:endParaRPr lang="es-MX"/>
        </a:p>
      </dgm:t>
    </dgm:pt>
    <dgm:pt modelId="{883D8624-0237-4A54-9BF8-9AB047C5C1EC}" type="parTrans" cxnId="{BDF6C978-23C0-46A2-B29F-E5C7769EBF52}">
      <dgm:prSet/>
      <dgm:spPr/>
      <dgm:t>
        <a:bodyPr/>
        <a:lstStyle/>
        <a:p>
          <a:endParaRPr lang="es-MX"/>
        </a:p>
      </dgm:t>
    </dgm:pt>
    <dgm:pt modelId="{4DAB9443-0F8C-4B67-9970-F3C7D5F7374F}">
      <dgm:prSet phldrT="[Texto]" custT="1"/>
      <dgm:spPr>
        <a:solidFill>
          <a:schemeClr val="bg1"/>
        </a:solidFill>
        <a:ln>
          <a:solidFill>
            <a:schemeClr val="tx1"/>
          </a:solidFill>
        </a:ln>
      </dgm:spPr>
      <dgm:t>
        <a:bodyPr/>
        <a:lstStyle/>
        <a:p>
          <a:pPr algn="ctr"/>
          <a:r>
            <a:rPr lang="es-MX" sz="2400" b="1" dirty="0">
              <a:solidFill>
                <a:srgbClr val="0070C0"/>
              </a:solidFill>
              <a:latin typeface="Comic Sans MS" panose="030F0702030302020204" pitchFamily="66" charset="0"/>
            </a:rPr>
            <a:t>Constituida en la República y que se encuentre controlada o vinculada en + de 25% por Soc. Extranjera</a:t>
          </a:r>
        </a:p>
      </dgm:t>
    </dgm:pt>
    <dgm:pt modelId="{21B3F19B-21E1-47EA-A4B0-964905F6E945}" type="sibTrans" cxnId="{D6C7C3EE-4461-4DFE-9F48-4B26F69506F5}">
      <dgm:prSet/>
      <dgm:spPr/>
      <dgm:t>
        <a:bodyPr/>
        <a:lstStyle/>
        <a:p>
          <a:endParaRPr lang="es-MX"/>
        </a:p>
      </dgm:t>
    </dgm:pt>
    <dgm:pt modelId="{2307A0D2-F602-4CC0-9468-8C169DE8FBC9}" type="parTrans" cxnId="{D6C7C3EE-4461-4DFE-9F48-4B26F69506F5}">
      <dgm:prSet/>
      <dgm:spPr/>
      <dgm:t>
        <a:bodyPr/>
        <a:lstStyle/>
        <a:p>
          <a:endParaRPr lang="es-MX"/>
        </a:p>
      </dgm:t>
    </dgm:pt>
    <dgm:pt modelId="{F50D2530-EC61-4FF5-BFB4-B098F43D4B99}" type="pres">
      <dgm:prSet presAssocID="{011FB1C5-8764-41FC-BF03-094CFD1E7084}" presName="Name0" presStyleCnt="0">
        <dgm:presLayoutVars>
          <dgm:dir/>
          <dgm:resizeHandles val="exact"/>
        </dgm:presLayoutVars>
      </dgm:prSet>
      <dgm:spPr/>
    </dgm:pt>
    <dgm:pt modelId="{C4B20E41-9A76-481B-8545-FA7710A0C971}" type="pres">
      <dgm:prSet presAssocID="{37248F2B-58FB-4F1F-B202-2713E86C5884}" presName="node" presStyleLbl="node1" presStyleIdx="0" presStyleCnt="3" custScaleX="112439" custLinFactNeighborX="-43935" custLinFactNeighborY="0">
        <dgm:presLayoutVars>
          <dgm:bulletEnabled val="1"/>
        </dgm:presLayoutVars>
      </dgm:prSet>
      <dgm:spPr/>
    </dgm:pt>
    <dgm:pt modelId="{2A171986-B596-4E72-9411-162595BAA156}" type="pres">
      <dgm:prSet presAssocID="{EC56E07E-9828-46C4-A018-FE65FC4D2C43}" presName="sibTrans" presStyleCnt="0"/>
      <dgm:spPr/>
    </dgm:pt>
    <dgm:pt modelId="{D671C0D9-79C9-45A7-8500-80377BE77067}" type="pres">
      <dgm:prSet presAssocID="{A511269D-CF7D-4E0D-9BEC-8FAA577B1AF8}" presName="node" presStyleLbl="node1" presStyleIdx="1" presStyleCnt="3" custScaleX="142932" custScaleY="98846" custLinFactNeighborX="-37872" custLinFactNeighborY="-577">
        <dgm:presLayoutVars>
          <dgm:bulletEnabled val="1"/>
        </dgm:presLayoutVars>
      </dgm:prSet>
      <dgm:spPr/>
    </dgm:pt>
    <dgm:pt modelId="{A826639B-A153-4307-A63A-285D3BE1DA57}" type="pres">
      <dgm:prSet presAssocID="{C8D16983-9A71-4EF4-AD49-48C13AE7130F}" presName="sibTrans" presStyleCnt="0"/>
      <dgm:spPr/>
    </dgm:pt>
    <dgm:pt modelId="{B6ADEA02-3A41-44B7-846D-26557F693B51}" type="pres">
      <dgm:prSet presAssocID="{4DAB9443-0F8C-4B67-9970-F3C7D5F7374F}" presName="node" presStyleLbl="node1" presStyleIdx="2" presStyleCnt="3" custScaleX="115738" custLinFactNeighborX="-70378" custLinFactNeighborY="577">
        <dgm:presLayoutVars>
          <dgm:bulletEnabled val="1"/>
        </dgm:presLayoutVars>
      </dgm:prSet>
      <dgm:spPr/>
    </dgm:pt>
  </dgm:ptLst>
  <dgm:cxnLst>
    <dgm:cxn modelId="{4829640A-0772-44A5-89CF-D6E9E9209C56}" type="presOf" srcId="{37248F2B-58FB-4F1F-B202-2713E86C5884}" destId="{C4B20E41-9A76-481B-8545-FA7710A0C971}" srcOrd="0" destOrd="0" presId="urn:microsoft.com/office/officeart/2005/8/layout/hList6"/>
    <dgm:cxn modelId="{78110418-8AF2-4E54-80D4-103C6092F867}" srcId="{37248F2B-58FB-4F1F-B202-2713E86C5884}" destId="{2B4998A4-0D66-4BBC-B3B0-351D305D195C}" srcOrd="0" destOrd="0" parTransId="{08B00797-5DED-43E0-AFB7-CB81EFECC24C}" sibTransId="{C3BC0740-301D-4E49-8012-2428AB561C10}"/>
    <dgm:cxn modelId="{28445969-2E9F-44F6-BDDA-FCAAB2647C58}" type="presOf" srcId="{4DAB9443-0F8C-4B67-9970-F3C7D5F7374F}" destId="{B6ADEA02-3A41-44B7-846D-26557F693B51}" srcOrd="0" destOrd="0" presId="urn:microsoft.com/office/officeart/2005/8/layout/hList6"/>
    <dgm:cxn modelId="{F4924872-4D71-4659-875C-90FAD705595D}" type="presOf" srcId="{011FB1C5-8764-41FC-BF03-094CFD1E7084}" destId="{F50D2530-EC61-4FF5-BFB4-B098F43D4B99}" srcOrd="0" destOrd="0" presId="urn:microsoft.com/office/officeart/2005/8/layout/hList6"/>
    <dgm:cxn modelId="{BDF6C978-23C0-46A2-B29F-E5C7769EBF52}" srcId="{011FB1C5-8764-41FC-BF03-094CFD1E7084}" destId="{A511269D-CF7D-4E0D-9BEC-8FAA577B1AF8}" srcOrd="1" destOrd="0" parTransId="{883D8624-0237-4A54-9BF8-9AB047C5C1EC}" sibTransId="{C8D16983-9A71-4EF4-AD49-48C13AE7130F}"/>
    <dgm:cxn modelId="{5598B88D-CF4B-44B9-A9B3-3AC05013A18B}" type="presOf" srcId="{A511269D-CF7D-4E0D-9BEC-8FAA577B1AF8}" destId="{D671C0D9-79C9-45A7-8500-80377BE77067}" srcOrd="0" destOrd="0" presId="urn:microsoft.com/office/officeart/2005/8/layout/hList6"/>
    <dgm:cxn modelId="{7903A3A3-0F7C-4D31-B138-89773328283F}" srcId="{011FB1C5-8764-41FC-BF03-094CFD1E7084}" destId="{37248F2B-58FB-4F1F-B202-2713E86C5884}" srcOrd="0" destOrd="0" parTransId="{98FA9E73-0FC2-4585-A366-32C4E5D01CC5}" sibTransId="{EC56E07E-9828-46C4-A018-FE65FC4D2C43}"/>
    <dgm:cxn modelId="{8E00EACF-C889-4934-855E-9099103D780F}" type="presOf" srcId="{2B4998A4-0D66-4BBC-B3B0-351D305D195C}" destId="{C4B20E41-9A76-481B-8545-FA7710A0C971}" srcOrd="0" destOrd="1" presId="urn:microsoft.com/office/officeart/2005/8/layout/hList6"/>
    <dgm:cxn modelId="{D6C7C3EE-4461-4DFE-9F48-4B26F69506F5}" srcId="{011FB1C5-8764-41FC-BF03-094CFD1E7084}" destId="{4DAB9443-0F8C-4B67-9970-F3C7D5F7374F}" srcOrd="2" destOrd="0" parTransId="{2307A0D2-F602-4CC0-9468-8C169DE8FBC9}" sibTransId="{21B3F19B-21E1-47EA-A4B0-964905F6E945}"/>
    <dgm:cxn modelId="{6C246B52-1659-4323-ABBC-B60623A49287}" type="presParOf" srcId="{F50D2530-EC61-4FF5-BFB4-B098F43D4B99}" destId="{C4B20E41-9A76-481B-8545-FA7710A0C971}" srcOrd="0" destOrd="0" presId="urn:microsoft.com/office/officeart/2005/8/layout/hList6"/>
    <dgm:cxn modelId="{5DC078B4-5950-427F-B8E4-076963B3C918}" type="presParOf" srcId="{F50D2530-EC61-4FF5-BFB4-B098F43D4B99}" destId="{2A171986-B596-4E72-9411-162595BAA156}" srcOrd="1" destOrd="0" presId="urn:microsoft.com/office/officeart/2005/8/layout/hList6"/>
    <dgm:cxn modelId="{9AF2977C-B1F2-42E3-92A4-B211BED791E3}" type="presParOf" srcId="{F50D2530-EC61-4FF5-BFB4-B098F43D4B99}" destId="{D671C0D9-79C9-45A7-8500-80377BE77067}" srcOrd="2" destOrd="0" presId="urn:microsoft.com/office/officeart/2005/8/layout/hList6"/>
    <dgm:cxn modelId="{8CDDBDB9-FCBC-4112-95AB-B84D3C67EA51}" type="presParOf" srcId="{F50D2530-EC61-4FF5-BFB4-B098F43D4B99}" destId="{A826639B-A153-4307-A63A-285D3BE1DA57}" srcOrd="3" destOrd="0" presId="urn:microsoft.com/office/officeart/2005/8/layout/hList6"/>
    <dgm:cxn modelId="{94F94667-3731-46E0-A98C-CB6EB06160A5}" type="presParOf" srcId="{F50D2530-EC61-4FF5-BFB4-B098F43D4B99}" destId="{B6ADEA02-3A41-44B7-846D-26557F693B51}"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DEE4A96-23D8-4DD0-BA59-5C19452C10D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3F851F30-D4B2-48E8-8C55-F58BFCE53A91}">
      <dgm:prSet phldrT="[Texto]" custT="1"/>
      <dgm:spPr>
        <a:solidFill>
          <a:schemeClr val="bg1"/>
        </a:solidFill>
        <a:ln>
          <a:solidFill>
            <a:schemeClr val="tx1"/>
          </a:solidFill>
        </a:ln>
      </dgm:spPr>
      <dgm:t>
        <a:bodyPr/>
        <a:lstStyle/>
        <a:p>
          <a:r>
            <a:rPr lang="es-MX" sz="2400" dirty="0">
              <a:solidFill>
                <a:srgbClr val="0070C0"/>
              </a:solidFill>
              <a:latin typeface="Comic Sans MS" panose="030F0702030302020204" pitchFamily="66" charset="0"/>
            </a:rPr>
            <a:t>1</a:t>
          </a:r>
        </a:p>
      </dgm:t>
    </dgm:pt>
    <dgm:pt modelId="{3B1944ED-CF71-4AD9-A77A-7A8E0346F31F}" type="parTrans" cxnId="{9CD8419B-81B8-4BFF-B8A9-BE01A7C60BF0}">
      <dgm:prSet/>
      <dgm:spPr/>
      <dgm:t>
        <a:bodyPr/>
        <a:lstStyle/>
        <a:p>
          <a:endParaRPr lang="es-MX"/>
        </a:p>
      </dgm:t>
    </dgm:pt>
    <dgm:pt modelId="{75E208D5-4E05-4317-AD4A-20A3A6DED93A}" type="sibTrans" cxnId="{9CD8419B-81B8-4BFF-B8A9-BE01A7C60BF0}">
      <dgm:prSet/>
      <dgm:spPr/>
      <dgm:t>
        <a:bodyPr/>
        <a:lstStyle/>
        <a:p>
          <a:endParaRPr lang="es-MX"/>
        </a:p>
      </dgm:t>
    </dgm:pt>
    <dgm:pt modelId="{F1EDD275-871C-4E2E-ADE9-59EF834A3A0C}">
      <dgm:prSet phldrT="[Texto]" custT="1"/>
      <dgm:spPr>
        <a:solidFill>
          <a:schemeClr val="bg1"/>
        </a:solidFill>
        <a:ln>
          <a:solidFill>
            <a:schemeClr val="tx1">
              <a:alpha val="90000"/>
            </a:schemeClr>
          </a:solidFill>
        </a:ln>
      </dgm:spPr>
      <dgm:t>
        <a:bodyPr/>
        <a:lstStyle/>
        <a:p>
          <a:pPr algn="just"/>
          <a:r>
            <a:rPr lang="es-ES" sz="2400" dirty="0">
              <a:solidFill>
                <a:srgbClr val="0070C0"/>
              </a:solidFill>
              <a:latin typeface="Comic Sans MS" panose="030F0702030302020204" pitchFamily="66" charset="0"/>
            </a:rPr>
            <a:t>La persona humana extranjera deberá acreditar el cumplimiento de una residencia ininterrumpida de 10 años. Si no cumple dicha residencia, la previa conformidad podrá ser expedida por vía de excepción.</a:t>
          </a:r>
          <a:endParaRPr lang="es-MX" sz="2400" dirty="0">
            <a:solidFill>
              <a:srgbClr val="0070C0"/>
            </a:solidFill>
            <a:latin typeface="Comic Sans MS" panose="030F0702030302020204" pitchFamily="66" charset="0"/>
          </a:endParaRPr>
        </a:p>
      </dgm:t>
    </dgm:pt>
    <dgm:pt modelId="{394A8AA0-2FBF-43A6-8DE6-74FC1549DFB0}" type="parTrans" cxnId="{26EE4407-4354-4050-9A8C-FFD892D904E7}">
      <dgm:prSet/>
      <dgm:spPr/>
      <dgm:t>
        <a:bodyPr/>
        <a:lstStyle/>
        <a:p>
          <a:endParaRPr lang="es-MX"/>
        </a:p>
      </dgm:t>
    </dgm:pt>
    <dgm:pt modelId="{6B843DE0-EC14-47BE-BD7A-2B075A0256EE}" type="sibTrans" cxnId="{26EE4407-4354-4050-9A8C-FFD892D904E7}">
      <dgm:prSet/>
      <dgm:spPr/>
      <dgm:t>
        <a:bodyPr/>
        <a:lstStyle/>
        <a:p>
          <a:endParaRPr lang="es-MX"/>
        </a:p>
      </dgm:t>
    </dgm:pt>
    <dgm:pt modelId="{9D7BCD06-DE27-4737-B06F-75C250D27834}">
      <dgm:prSet phldrT="[Texto]" custT="1"/>
      <dgm:spPr>
        <a:solidFill>
          <a:schemeClr val="bg1"/>
        </a:solidFill>
        <a:ln>
          <a:solidFill>
            <a:schemeClr val="tx1"/>
          </a:solidFill>
        </a:ln>
      </dgm:spPr>
      <dgm:t>
        <a:bodyPr/>
        <a:lstStyle/>
        <a:p>
          <a:r>
            <a:rPr lang="es-MX" sz="2400" dirty="0">
              <a:solidFill>
                <a:srgbClr val="0070C0"/>
              </a:solidFill>
              <a:latin typeface="Comic Sans MS" panose="030F0702030302020204" pitchFamily="66" charset="0"/>
            </a:rPr>
            <a:t>2</a:t>
          </a:r>
        </a:p>
      </dgm:t>
    </dgm:pt>
    <dgm:pt modelId="{266D3907-6B10-4CA7-B5E2-55B243B7F7E4}" type="parTrans" cxnId="{0A981FFE-7CE0-4350-8DCA-E844E6784888}">
      <dgm:prSet/>
      <dgm:spPr/>
      <dgm:t>
        <a:bodyPr/>
        <a:lstStyle/>
        <a:p>
          <a:endParaRPr lang="es-MX"/>
        </a:p>
      </dgm:t>
    </dgm:pt>
    <dgm:pt modelId="{D5D821EC-937B-46B9-846E-C97D5C547611}" type="sibTrans" cxnId="{0A981FFE-7CE0-4350-8DCA-E844E6784888}">
      <dgm:prSet/>
      <dgm:spPr/>
      <dgm:t>
        <a:bodyPr/>
        <a:lstStyle/>
        <a:p>
          <a:endParaRPr lang="es-MX"/>
        </a:p>
      </dgm:t>
    </dgm:pt>
    <dgm:pt modelId="{AF9EE833-CBD3-4CB2-BD83-EA75EA0D1CDD}">
      <dgm:prSet phldrT="[Texto]" custT="1"/>
      <dgm:spPr>
        <a:solidFill>
          <a:schemeClr val="bg1"/>
        </a:solidFill>
        <a:ln>
          <a:solidFill>
            <a:schemeClr val="tx1">
              <a:alpha val="90000"/>
            </a:schemeClr>
          </a:solidFill>
        </a:ln>
      </dgm:spPr>
      <dgm:t>
        <a:bodyPr/>
        <a:lstStyle/>
        <a:p>
          <a:pPr algn="just"/>
          <a:r>
            <a:rPr lang="es-ES" sz="2400" dirty="0">
              <a:solidFill>
                <a:srgbClr val="0070C0"/>
              </a:solidFill>
              <a:latin typeface="Comic Sans MS" panose="030F0702030302020204" pitchFamily="66" charset="0"/>
            </a:rPr>
            <a:t>La residencia  deberá ser acreditada a través de la documentación expedida  por la Dirección Nacional de Migraciones u otros medios de prueba que el organismo acepte</a:t>
          </a:r>
          <a:r>
            <a:rPr lang="es-ES" sz="2400" dirty="0">
              <a:solidFill>
                <a:schemeClr val="tx1"/>
              </a:solidFill>
              <a:latin typeface="Comic Sans MS" panose="030F0702030302020204" pitchFamily="66" charset="0"/>
            </a:rPr>
            <a:t>. </a:t>
          </a:r>
          <a:endParaRPr lang="es-MX" sz="2400" dirty="0">
            <a:solidFill>
              <a:schemeClr val="tx1"/>
            </a:solidFill>
            <a:latin typeface="Comic Sans MS" panose="030F0702030302020204" pitchFamily="66" charset="0"/>
          </a:endParaRPr>
        </a:p>
      </dgm:t>
    </dgm:pt>
    <dgm:pt modelId="{819AED56-5F85-4E59-932C-03C386217D6A}" type="parTrans" cxnId="{32491948-44E8-4B95-BD61-3C315EB3BFAB}">
      <dgm:prSet/>
      <dgm:spPr/>
      <dgm:t>
        <a:bodyPr/>
        <a:lstStyle/>
        <a:p>
          <a:endParaRPr lang="es-MX"/>
        </a:p>
      </dgm:t>
    </dgm:pt>
    <dgm:pt modelId="{895395CE-0038-4278-B806-9AF65280D5FC}" type="sibTrans" cxnId="{32491948-44E8-4B95-BD61-3C315EB3BFAB}">
      <dgm:prSet/>
      <dgm:spPr/>
      <dgm:t>
        <a:bodyPr/>
        <a:lstStyle/>
        <a:p>
          <a:endParaRPr lang="es-MX"/>
        </a:p>
      </dgm:t>
    </dgm:pt>
    <dgm:pt modelId="{F5557F5E-FCDD-4311-BFDC-AC2D260BBC87}" type="pres">
      <dgm:prSet presAssocID="{1DEE4A96-23D8-4DD0-BA59-5C19452C10D1}" presName="Name0" presStyleCnt="0">
        <dgm:presLayoutVars>
          <dgm:dir/>
          <dgm:animLvl val="lvl"/>
          <dgm:resizeHandles val="exact"/>
        </dgm:presLayoutVars>
      </dgm:prSet>
      <dgm:spPr/>
    </dgm:pt>
    <dgm:pt modelId="{2DDA3B13-1B17-4FFA-BFFF-C3018672BE05}" type="pres">
      <dgm:prSet presAssocID="{3F851F30-D4B2-48E8-8C55-F58BFCE53A91}" presName="linNode" presStyleCnt="0"/>
      <dgm:spPr/>
    </dgm:pt>
    <dgm:pt modelId="{84D66F73-C0B3-4C82-AC2A-69C94770B12D}" type="pres">
      <dgm:prSet presAssocID="{3F851F30-D4B2-48E8-8C55-F58BFCE53A91}" presName="parentText" presStyleLbl="node1" presStyleIdx="0" presStyleCnt="2" custAng="10800000" custFlipVert="1" custFlipHor="1" custScaleX="16709" custScaleY="36144" custLinFactNeighborX="3744" custLinFactNeighborY="-799">
        <dgm:presLayoutVars>
          <dgm:chMax val="1"/>
          <dgm:bulletEnabled val="1"/>
        </dgm:presLayoutVars>
      </dgm:prSet>
      <dgm:spPr/>
    </dgm:pt>
    <dgm:pt modelId="{9B0F268B-F184-4157-82EE-63DE406FCD07}" type="pres">
      <dgm:prSet presAssocID="{3F851F30-D4B2-48E8-8C55-F58BFCE53A91}" presName="descendantText" presStyleLbl="alignAccFollowNode1" presStyleIdx="0" presStyleCnt="2" custScaleX="132320" custScaleY="113664" custLinFactNeighborX="323" custLinFactNeighborY="2346">
        <dgm:presLayoutVars>
          <dgm:bulletEnabled val="1"/>
        </dgm:presLayoutVars>
      </dgm:prSet>
      <dgm:spPr/>
    </dgm:pt>
    <dgm:pt modelId="{3B285AFF-0D34-4AD7-9A71-77E07B64CB57}" type="pres">
      <dgm:prSet presAssocID="{75E208D5-4E05-4317-AD4A-20A3A6DED93A}" presName="sp" presStyleCnt="0"/>
      <dgm:spPr/>
    </dgm:pt>
    <dgm:pt modelId="{F09AB839-A8A1-4C80-8B5E-029939C29939}" type="pres">
      <dgm:prSet presAssocID="{9D7BCD06-DE27-4737-B06F-75C250D27834}" presName="linNode" presStyleCnt="0"/>
      <dgm:spPr/>
    </dgm:pt>
    <dgm:pt modelId="{5398A55E-E993-45F3-A6A5-6D5DFCB53F31}" type="pres">
      <dgm:prSet presAssocID="{9D7BCD06-DE27-4737-B06F-75C250D27834}" presName="parentText" presStyleLbl="node1" presStyleIdx="1" presStyleCnt="2" custScaleX="15932" custScaleY="39142" custLinFactNeighborX="3702" custLinFactNeighborY="4817">
        <dgm:presLayoutVars>
          <dgm:chMax val="1"/>
          <dgm:bulletEnabled val="1"/>
        </dgm:presLayoutVars>
      </dgm:prSet>
      <dgm:spPr/>
    </dgm:pt>
    <dgm:pt modelId="{20FBC16C-8284-434D-8CC5-27F4B7BB523A}" type="pres">
      <dgm:prSet presAssocID="{9D7BCD06-DE27-4737-B06F-75C250D27834}" presName="descendantText" presStyleLbl="alignAccFollowNode1" presStyleIdx="1" presStyleCnt="2" custAng="0" custScaleX="132687" custScaleY="85023" custLinFactNeighborX="198" custLinFactNeighborY="-351">
        <dgm:presLayoutVars>
          <dgm:bulletEnabled val="1"/>
        </dgm:presLayoutVars>
      </dgm:prSet>
      <dgm:spPr/>
    </dgm:pt>
  </dgm:ptLst>
  <dgm:cxnLst>
    <dgm:cxn modelId="{26EE4407-4354-4050-9A8C-FFD892D904E7}" srcId="{3F851F30-D4B2-48E8-8C55-F58BFCE53A91}" destId="{F1EDD275-871C-4E2E-ADE9-59EF834A3A0C}" srcOrd="0" destOrd="0" parTransId="{394A8AA0-2FBF-43A6-8DE6-74FC1549DFB0}" sibTransId="{6B843DE0-EC14-47BE-BD7A-2B075A0256EE}"/>
    <dgm:cxn modelId="{6185EE20-2B7C-4611-9329-E9DF8C6DDA0B}" type="presOf" srcId="{1DEE4A96-23D8-4DD0-BA59-5C19452C10D1}" destId="{F5557F5E-FCDD-4311-BFDC-AC2D260BBC87}" srcOrd="0" destOrd="0" presId="urn:microsoft.com/office/officeart/2005/8/layout/vList5"/>
    <dgm:cxn modelId="{ED27F822-D903-43B1-AEB0-599C55ACE169}" type="presOf" srcId="{F1EDD275-871C-4E2E-ADE9-59EF834A3A0C}" destId="{9B0F268B-F184-4157-82EE-63DE406FCD07}" srcOrd="0" destOrd="0" presId="urn:microsoft.com/office/officeart/2005/8/layout/vList5"/>
    <dgm:cxn modelId="{32491948-44E8-4B95-BD61-3C315EB3BFAB}" srcId="{9D7BCD06-DE27-4737-B06F-75C250D27834}" destId="{AF9EE833-CBD3-4CB2-BD83-EA75EA0D1CDD}" srcOrd="0" destOrd="0" parTransId="{819AED56-5F85-4E59-932C-03C386217D6A}" sibTransId="{895395CE-0038-4278-B806-9AF65280D5FC}"/>
    <dgm:cxn modelId="{A06E0859-A4B3-4D89-9996-225CA9D5E867}" type="presOf" srcId="{AF9EE833-CBD3-4CB2-BD83-EA75EA0D1CDD}" destId="{20FBC16C-8284-434D-8CC5-27F4B7BB523A}" srcOrd="0" destOrd="0" presId="urn:microsoft.com/office/officeart/2005/8/layout/vList5"/>
    <dgm:cxn modelId="{9CD8419B-81B8-4BFF-B8A9-BE01A7C60BF0}" srcId="{1DEE4A96-23D8-4DD0-BA59-5C19452C10D1}" destId="{3F851F30-D4B2-48E8-8C55-F58BFCE53A91}" srcOrd="0" destOrd="0" parTransId="{3B1944ED-CF71-4AD9-A77A-7A8E0346F31F}" sibTransId="{75E208D5-4E05-4317-AD4A-20A3A6DED93A}"/>
    <dgm:cxn modelId="{599BC9A0-312A-4576-9858-77BD54BFAD04}" type="presOf" srcId="{3F851F30-D4B2-48E8-8C55-F58BFCE53A91}" destId="{84D66F73-C0B3-4C82-AC2A-69C94770B12D}" srcOrd="0" destOrd="0" presId="urn:microsoft.com/office/officeart/2005/8/layout/vList5"/>
    <dgm:cxn modelId="{E0CF7CCB-70A4-4433-B756-6FB87B38F4D6}" type="presOf" srcId="{9D7BCD06-DE27-4737-B06F-75C250D27834}" destId="{5398A55E-E993-45F3-A6A5-6D5DFCB53F31}" srcOrd="0" destOrd="0" presId="urn:microsoft.com/office/officeart/2005/8/layout/vList5"/>
    <dgm:cxn modelId="{0A981FFE-7CE0-4350-8DCA-E844E6784888}" srcId="{1DEE4A96-23D8-4DD0-BA59-5C19452C10D1}" destId="{9D7BCD06-DE27-4737-B06F-75C250D27834}" srcOrd="1" destOrd="0" parTransId="{266D3907-6B10-4CA7-B5E2-55B243B7F7E4}" sibTransId="{D5D821EC-937B-46B9-846E-C97D5C547611}"/>
    <dgm:cxn modelId="{66A5D527-E714-4E36-AF0E-8B5D85A26F60}" type="presParOf" srcId="{F5557F5E-FCDD-4311-BFDC-AC2D260BBC87}" destId="{2DDA3B13-1B17-4FFA-BFFF-C3018672BE05}" srcOrd="0" destOrd="0" presId="urn:microsoft.com/office/officeart/2005/8/layout/vList5"/>
    <dgm:cxn modelId="{7F178F99-7F7D-49A0-96BC-CE37385A6CAD}" type="presParOf" srcId="{2DDA3B13-1B17-4FFA-BFFF-C3018672BE05}" destId="{84D66F73-C0B3-4C82-AC2A-69C94770B12D}" srcOrd="0" destOrd="0" presId="urn:microsoft.com/office/officeart/2005/8/layout/vList5"/>
    <dgm:cxn modelId="{57ED7141-CE26-43AF-BCE4-46671E12D1FD}" type="presParOf" srcId="{2DDA3B13-1B17-4FFA-BFFF-C3018672BE05}" destId="{9B0F268B-F184-4157-82EE-63DE406FCD07}" srcOrd="1" destOrd="0" presId="urn:microsoft.com/office/officeart/2005/8/layout/vList5"/>
    <dgm:cxn modelId="{B656DBAE-8BA0-4E2A-B81D-3BF7D55093C9}" type="presParOf" srcId="{F5557F5E-FCDD-4311-BFDC-AC2D260BBC87}" destId="{3B285AFF-0D34-4AD7-9A71-77E07B64CB57}" srcOrd="1" destOrd="0" presId="urn:microsoft.com/office/officeart/2005/8/layout/vList5"/>
    <dgm:cxn modelId="{CA01ABF6-8F78-4309-AC27-A1D990458E62}" type="presParOf" srcId="{F5557F5E-FCDD-4311-BFDC-AC2D260BBC87}" destId="{F09AB839-A8A1-4C80-8B5E-029939C29939}" srcOrd="2" destOrd="0" presId="urn:microsoft.com/office/officeart/2005/8/layout/vList5"/>
    <dgm:cxn modelId="{9E62DE97-91C3-4A24-BF8F-C290FCD5EE58}" type="presParOf" srcId="{F09AB839-A8A1-4C80-8B5E-029939C29939}" destId="{5398A55E-E993-45F3-A6A5-6D5DFCB53F31}" srcOrd="0" destOrd="0" presId="urn:microsoft.com/office/officeart/2005/8/layout/vList5"/>
    <dgm:cxn modelId="{00BD2A17-5972-4853-83C8-4EE63CE52E18}" type="presParOf" srcId="{F09AB839-A8A1-4C80-8B5E-029939C29939}" destId="{20FBC16C-8284-434D-8CC5-27F4B7BB523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EE4A96-23D8-4DD0-BA59-5C19452C10D1}"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MX"/>
        </a:p>
      </dgm:t>
    </dgm:pt>
    <dgm:pt modelId="{F1EDD275-871C-4E2E-ADE9-59EF834A3A0C}">
      <dgm:prSet phldrT="[Texto]" custT="1"/>
      <dgm:spPr>
        <a:solidFill>
          <a:schemeClr val="bg1"/>
        </a:solidFill>
        <a:ln>
          <a:solidFill>
            <a:schemeClr val="tx1">
              <a:alpha val="90000"/>
            </a:schemeClr>
          </a:solidFill>
        </a:ln>
      </dgm:spPr>
      <dgm:t>
        <a:bodyPr/>
        <a:lstStyle/>
        <a:p>
          <a:pPr algn="just"/>
          <a:r>
            <a:rPr lang="es-ES" sz="2400" dirty="0">
              <a:solidFill>
                <a:srgbClr val="0070C0"/>
              </a:solidFill>
              <a:latin typeface="Comic Sans MS" panose="030F0702030302020204" pitchFamily="66" charset="0"/>
            </a:rPr>
            <a:t>Las personas humanas extranjeras y las personas jurídicas extranjeras, antes de comenzar el tramite de previa conformidad </a:t>
          </a:r>
          <a:r>
            <a:rPr lang="es-ES" sz="2400" b="1" dirty="0">
              <a:solidFill>
                <a:srgbClr val="0070C0"/>
              </a:solidFill>
              <a:latin typeface="Comic Sans MS" panose="030F0702030302020204" pitchFamily="66" charset="0"/>
            </a:rPr>
            <a:t>para la compra de un inmueble rural</a:t>
          </a:r>
          <a:r>
            <a:rPr lang="es-ES" sz="2400" dirty="0">
              <a:solidFill>
                <a:srgbClr val="0070C0"/>
              </a:solidFill>
              <a:latin typeface="Comic Sans MS" panose="030F0702030302020204" pitchFamily="66" charset="0"/>
            </a:rPr>
            <a:t>, deben solicitar primero autorización ante el </a:t>
          </a:r>
          <a:r>
            <a:rPr lang="es-ES" sz="2400" b="1" u="sng" dirty="0">
              <a:solidFill>
                <a:srgbClr val="0070C0"/>
              </a:solidFill>
              <a:effectLst>
                <a:outerShdw blurRad="38100" dist="38100" dir="2700000" algn="tl">
                  <a:srgbClr val="000000">
                    <a:alpha val="43137"/>
                  </a:srgbClr>
                </a:outerShdw>
              </a:effectLst>
              <a:latin typeface="Comic Sans MS" panose="030F0702030302020204" pitchFamily="66" charset="0"/>
            </a:rPr>
            <a:t>Registro Nacional de Tierras Rurales</a:t>
          </a:r>
          <a:r>
            <a:rPr lang="es-ES" sz="2400" dirty="0">
              <a:solidFill>
                <a:srgbClr val="0070C0"/>
              </a:solidFill>
              <a:latin typeface="Comic Sans MS" panose="030F0702030302020204" pitchFamily="66" charset="0"/>
            </a:rPr>
            <a:t> y el certificado que expide dicha institución se debe presentar con toda la documentación que se detalla a continuación.</a:t>
          </a:r>
          <a:endParaRPr lang="es-MX" sz="2400" dirty="0">
            <a:solidFill>
              <a:srgbClr val="0070C0"/>
            </a:solidFill>
            <a:latin typeface="Comic Sans MS" panose="030F0702030302020204" pitchFamily="66" charset="0"/>
          </a:endParaRPr>
        </a:p>
      </dgm:t>
    </dgm:pt>
    <dgm:pt modelId="{394A8AA0-2FBF-43A6-8DE6-74FC1549DFB0}" type="parTrans" cxnId="{26EE4407-4354-4050-9A8C-FFD892D904E7}">
      <dgm:prSet/>
      <dgm:spPr/>
      <dgm:t>
        <a:bodyPr/>
        <a:lstStyle/>
        <a:p>
          <a:endParaRPr lang="es-MX"/>
        </a:p>
      </dgm:t>
    </dgm:pt>
    <dgm:pt modelId="{6B843DE0-EC14-47BE-BD7A-2B075A0256EE}" type="sibTrans" cxnId="{26EE4407-4354-4050-9A8C-FFD892D904E7}">
      <dgm:prSet/>
      <dgm:spPr/>
      <dgm:t>
        <a:bodyPr/>
        <a:lstStyle/>
        <a:p>
          <a:endParaRPr lang="es-MX"/>
        </a:p>
      </dgm:t>
    </dgm:pt>
    <dgm:pt modelId="{3F851F30-D4B2-48E8-8C55-F58BFCE53A91}">
      <dgm:prSet phldrT="[Texto]" custT="1"/>
      <dgm:spPr>
        <a:solidFill>
          <a:schemeClr val="bg1"/>
        </a:solidFill>
        <a:ln>
          <a:solidFill>
            <a:schemeClr val="tx1"/>
          </a:solidFill>
        </a:ln>
      </dgm:spPr>
      <dgm:t>
        <a:bodyPr/>
        <a:lstStyle/>
        <a:p>
          <a:endParaRPr lang="es-MX" sz="2400" dirty="0">
            <a:solidFill>
              <a:schemeClr val="tx1"/>
            </a:solidFill>
            <a:latin typeface="Comic Sans MS" panose="030F0702030302020204" pitchFamily="66" charset="0"/>
          </a:endParaRPr>
        </a:p>
      </dgm:t>
    </dgm:pt>
    <dgm:pt modelId="{75E208D5-4E05-4317-AD4A-20A3A6DED93A}" type="sibTrans" cxnId="{9CD8419B-81B8-4BFF-B8A9-BE01A7C60BF0}">
      <dgm:prSet/>
      <dgm:spPr/>
      <dgm:t>
        <a:bodyPr/>
        <a:lstStyle/>
        <a:p>
          <a:endParaRPr lang="es-MX"/>
        </a:p>
      </dgm:t>
    </dgm:pt>
    <dgm:pt modelId="{3B1944ED-CF71-4AD9-A77A-7A8E0346F31F}" type="parTrans" cxnId="{9CD8419B-81B8-4BFF-B8A9-BE01A7C60BF0}">
      <dgm:prSet/>
      <dgm:spPr/>
      <dgm:t>
        <a:bodyPr/>
        <a:lstStyle/>
        <a:p>
          <a:endParaRPr lang="es-MX"/>
        </a:p>
      </dgm:t>
    </dgm:pt>
    <dgm:pt modelId="{F5557F5E-FCDD-4311-BFDC-AC2D260BBC87}" type="pres">
      <dgm:prSet presAssocID="{1DEE4A96-23D8-4DD0-BA59-5C19452C10D1}" presName="Name0" presStyleCnt="0">
        <dgm:presLayoutVars>
          <dgm:dir/>
          <dgm:animLvl val="lvl"/>
          <dgm:resizeHandles val="exact"/>
        </dgm:presLayoutVars>
      </dgm:prSet>
      <dgm:spPr/>
    </dgm:pt>
    <dgm:pt modelId="{2DDA3B13-1B17-4FFA-BFFF-C3018672BE05}" type="pres">
      <dgm:prSet presAssocID="{3F851F30-D4B2-48E8-8C55-F58BFCE53A91}" presName="linNode" presStyleCnt="0"/>
      <dgm:spPr/>
    </dgm:pt>
    <dgm:pt modelId="{84D66F73-C0B3-4C82-AC2A-69C94770B12D}" type="pres">
      <dgm:prSet presAssocID="{3F851F30-D4B2-48E8-8C55-F58BFCE53A91}" presName="parentText" presStyleLbl="node1" presStyleIdx="0" presStyleCnt="1" custAng="10800000" custFlipVert="1" custFlipHor="1" custScaleX="16709" custScaleY="36144" custLinFactNeighborX="6361" custLinFactNeighborY="-799">
        <dgm:presLayoutVars>
          <dgm:chMax val="1"/>
          <dgm:bulletEnabled val="1"/>
        </dgm:presLayoutVars>
      </dgm:prSet>
      <dgm:spPr/>
    </dgm:pt>
    <dgm:pt modelId="{9B0F268B-F184-4157-82EE-63DE406FCD07}" type="pres">
      <dgm:prSet presAssocID="{3F851F30-D4B2-48E8-8C55-F58BFCE53A91}" presName="descendantText" presStyleLbl="alignAccFollowNode1" presStyleIdx="0" presStyleCnt="1" custScaleX="127185" custScaleY="113664" custLinFactNeighborX="3673" custLinFactNeighborY="9166">
        <dgm:presLayoutVars>
          <dgm:bulletEnabled val="1"/>
        </dgm:presLayoutVars>
      </dgm:prSet>
      <dgm:spPr/>
    </dgm:pt>
  </dgm:ptLst>
  <dgm:cxnLst>
    <dgm:cxn modelId="{26EE4407-4354-4050-9A8C-FFD892D904E7}" srcId="{3F851F30-D4B2-48E8-8C55-F58BFCE53A91}" destId="{F1EDD275-871C-4E2E-ADE9-59EF834A3A0C}" srcOrd="0" destOrd="0" parTransId="{394A8AA0-2FBF-43A6-8DE6-74FC1549DFB0}" sibTransId="{6B843DE0-EC14-47BE-BD7A-2B075A0256EE}"/>
    <dgm:cxn modelId="{5C2A3031-359A-4D5D-B9D5-5BA14DB26CC9}" type="presOf" srcId="{1DEE4A96-23D8-4DD0-BA59-5C19452C10D1}" destId="{F5557F5E-FCDD-4311-BFDC-AC2D260BBC87}" srcOrd="0" destOrd="0" presId="urn:microsoft.com/office/officeart/2005/8/layout/vList5"/>
    <dgm:cxn modelId="{E7F95585-3AA1-495F-BAEF-39BB60C5EACE}" type="presOf" srcId="{F1EDD275-871C-4E2E-ADE9-59EF834A3A0C}" destId="{9B0F268B-F184-4157-82EE-63DE406FCD07}" srcOrd="0" destOrd="0" presId="urn:microsoft.com/office/officeart/2005/8/layout/vList5"/>
    <dgm:cxn modelId="{A1FDFC93-7E14-4EBA-827B-B6B30A90FF34}" type="presOf" srcId="{3F851F30-D4B2-48E8-8C55-F58BFCE53A91}" destId="{84D66F73-C0B3-4C82-AC2A-69C94770B12D}" srcOrd="0" destOrd="0" presId="urn:microsoft.com/office/officeart/2005/8/layout/vList5"/>
    <dgm:cxn modelId="{9CD8419B-81B8-4BFF-B8A9-BE01A7C60BF0}" srcId="{1DEE4A96-23D8-4DD0-BA59-5C19452C10D1}" destId="{3F851F30-D4B2-48E8-8C55-F58BFCE53A91}" srcOrd="0" destOrd="0" parTransId="{3B1944ED-CF71-4AD9-A77A-7A8E0346F31F}" sibTransId="{75E208D5-4E05-4317-AD4A-20A3A6DED93A}"/>
    <dgm:cxn modelId="{791F4B03-3D18-4BD6-B1B8-C03C7DCA385E}" type="presParOf" srcId="{F5557F5E-FCDD-4311-BFDC-AC2D260BBC87}" destId="{2DDA3B13-1B17-4FFA-BFFF-C3018672BE05}" srcOrd="0" destOrd="0" presId="urn:microsoft.com/office/officeart/2005/8/layout/vList5"/>
    <dgm:cxn modelId="{AA3CBFED-03BD-443C-8EC1-97EF26FE7360}" type="presParOf" srcId="{2DDA3B13-1B17-4FFA-BFFF-C3018672BE05}" destId="{84D66F73-C0B3-4C82-AC2A-69C94770B12D}" srcOrd="0" destOrd="0" presId="urn:microsoft.com/office/officeart/2005/8/layout/vList5"/>
    <dgm:cxn modelId="{EA262191-B0BE-42EF-87A7-C7FC71D7AD2C}" type="presParOf" srcId="{2DDA3B13-1B17-4FFA-BFFF-C3018672BE05}" destId="{9B0F268B-F184-4157-82EE-63DE406FCD0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12E645C-E25C-4356-948F-E65B39F9D46E}"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MX"/>
        </a:p>
      </dgm:t>
    </dgm:pt>
    <dgm:pt modelId="{0A817AC9-3E4C-4C56-A546-C3549F70BC76}">
      <dgm:prSet phldrT="[Texto]" custT="1"/>
      <dgm:spPr>
        <a:solidFill>
          <a:schemeClr val="bg1"/>
        </a:solidFill>
        <a:ln>
          <a:solidFill>
            <a:schemeClr val="tx1"/>
          </a:solidFill>
        </a:ln>
      </dgm:spPr>
      <dgm:t>
        <a:bodyPr/>
        <a:lstStyle/>
        <a:p>
          <a:r>
            <a:rPr lang="es-MX" sz="3600" b="1" dirty="0">
              <a:solidFill>
                <a:srgbClr val="0070C0"/>
              </a:solidFill>
              <a:latin typeface="Comic Sans MS" panose="030F0702030302020204" pitchFamily="66" charset="0"/>
            </a:rPr>
            <a:t>Personas</a:t>
          </a:r>
          <a:r>
            <a:rPr lang="es-MX" sz="3600" b="1" dirty="0">
              <a:solidFill>
                <a:srgbClr val="00B0F0"/>
              </a:solidFill>
              <a:latin typeface="Comic Sans MS" panose="030F0702030302020204" pitchFamily="66" charset="0"/>
            </a:rPr>
            <a:t> </a:t>
          </a:r>
          <a:r>
            <a:rPr lang="es-MX" sz="3600" b="1" dirty="0">
              <a:solidFill>
                <a:srgbClr val="0070C0"/>
              </a:solidFill>
              <a:latin typeface="Comic Sans MS" panose="030F0702030302020204" pitchFamily="66" charset="0"/>
            </a:rPr>
            <a:t>Humanas</a:t>
          </a:r>
        </a:p>
      </dgm:t>
    </dgm:pt>
    <dgm:pt modelId="{26E87804-648C-4929-85D0-EBE4C07F6113}" type="parTrans" cxnId="{691DC4E7-0A71-4908-8339-C515D38E502D}">
      <dgm:prSet/>
      <dgm:spPr/>
      <dgm:t>
        <a:bodyPr/>
        <a:lstStyle/>
        <a:p>
          <a:endParaRPr lang="es-MX"/>
        </a:p>
      </dgm:t>
    </dgm:pt>
    <dgm:pt modelId="{5617ADCC-04BF-47A7-9535-8853FE95CD10}" type="sibTrans" cxnId="{691DC4E7-0A71-4908-8339-C515D38E502D}">
      <dgm:prSet/>
      <dgm:spPr/>
      <dgm:t>
        <a:bodyPr/>
        <a:lstStyle/>
        <a:p>
          <a:endParaRPr lang="es-MX"/>
        </a:p>
      </dgm:t>
    </dgm:pt>
    <dgm:pt modelId="{3B275360-E117-42F3-8582-62A0AC00EA23}">
      <dgm:prSet phldrT="[Texto]"/>
      <dgm:spPr>
        <a:ln>
          <a:solidFill>
            <a:schemeClr val="tx1"/>
          </a:solidFill>
        </a:ln>
      </dgm:spPr>
      <dgm:t>
        <a:bodyPr/>
        <a:lstStyle/>
        <a:p>
          <a:r>
            <a:rPr lang="es-MX" b="1" dirty="0">
              <a:solidFill>
                <a:srgbClr val="0070C0"/>
              </a:solidFill>
              <a:latin typeface="Comic Sans MS" panose="030F0702030302020204" pitchFamily="66" charset="0"/>
            </a:rPr>
            <a:t>Formularios 1, 2 y 3 en original según </a:t>
          </a:r>
          <a:r>
            <a:rPr lang="es-MX" b="1" dirty="0" err="1">
              <a:solidFill>
                <a:srgbClr val="0070C0"/>
              </a:solidFill>
              <a:latin typeface="Comic Sans MS" panose="030F0702030302020204" pitchFamily="66" charset="0"/>
            </a:rPr>
            <a:t>modif</a:t>
          </a:r>
          <a:r>
            <a:rPr lang="es-MX" b="1" dirty="0">
              <a:solidFill>
                <a:srgbClr val="0070C0"/>
              </a:solidFill>
              <a:latin typeface="Comic Sans MS" panose="030F0702030302020204" pitchFamily="66" charset="0"/>
            </a:rPr>
            <a:t>.  Res. 434/2010</a:t>
          </a:r>
        </a:p>
      </dgm:t>
    </dgm:pt>
    <dgm:pt modelId="{9C4ED682-70EB-4C04-B732-8F1D26930CF9}" type="parTrans" cxnId="{F5792EBD-162A-469C-9ED4-2AAC3F049201}">
      <dgm:prSet/>
      <dgm:spPr>
        <a:ln>
          <a:solidFill>
            <a:schemeClr val="tx1"/>
          </a:solidFill>
        </a:ln>
      </dgm:spPr>
      <dgm:t>
        <a:bodyPr/>
        <a:lstStyle/>
        <a:p>
          <a:endParaRPr lang="es-MX"/>
        </a:p>
      </dgm:t>
    </dgm:pt>
    <dgm:pt modelId="{00F45BFD-AD0C-418D-B990-BF52FFD6C0CA}" type="sibTrans" cxnId="{F5792EBD-162A-469C-9ED4-2AAC3F049201}">
      <dgm:prSet/>
      <dgm:spPr/>
      <dgm:t>
        <a:bodyPr/>
        <a:lstStyle/>
        <a:p>
          <a:endParaRPr lang="es-MX"/>
        </a:p>
      </dgm:t>
    </dgm:pt>
    <dgm:pt modelId="{CBB7B9E0-0B83-4CC0-B9E9-A47CD7654788}" type="pres">
      <dgm:prSet presAssocID="{412E645C-E25C-4356-948F-E65B39F9D46E}" presName="diagram" presStyleCnt="0">
        <dgm:presLayoutVars>
          <dgm:chPref val="1"/>
          <dgm:dir/>
          <dgm:animOne val="branch"/>
          <dgm:animLvl val="lvl"/>
          <dgm:resizeHandles/>
        </dgm:presLayoutVars>
      </dgm:prSet>
      <dgm:spPr/>
    </dgm:pt>
    <dgm:pt modelId="{092DE9D0-2B26-4933-AFB1-50E24A486BE1}" type="pres">
      <dgm:prSet presAssocID="{0A817AC9-3E4C-4C56-A546-C3549F70BC76}" presName="root" presStyleCnt="0"/>
      <dgm:spPr/>
    </dgm:pt>
    <dgm:pt modelId="{4B30E8A0-58FA-4A7D-998A-A20CFAD46CB7}" type="pres">
      <dgm:prSet presAssocID="{0A817AC9-3E4C-4C56-A546-C3549F70BC76}" presName="rootComposite" presStyleCnt="0"/>
      <dgm:spPr/>
    </dgm:pt>
    <dgm:pt modelId="{D4665BA0-A455-4786-8A2F-4B5B2CC0823F}" type="pres">
      <dgm:prSet presAssocID="{0A817AC9-3E4C-4C56-A546-C3549F70BC76}" presName="rootText" presStyleLbl="node1" presStyleIdx="0" presStyleCnt="1" custLinFactY="-12201" custLinFactNeighborX="2478" custLinFactNeighborY="-100000"/>
      <dgm:spPr/>
    </dgm:pt>
    <dgm:pt modelId="{EEA3554C-11E6-4375-9695-CEEA40A920C8}" type="pres">
      <dgm:prSet presAssocID="{0A817AC9-3E4C-4C56-A546-C3549F70BC76}" presName="rootConnector" presStyleLbl="node1" presStyleIdx="0" presStyleCnt="1"/>
      <dgm:spPr/>
    </dgm:pt>
    <dgm:pt modelId="{84766B9C-F4EF-418B-8862-13980D8DC02B}" type="pres">
      <dgm:prSet presAssocID="{0A817AC9-3E4C-4C56-A546-C3549F70BC76}" presName="childShape" presStyleCnt="0"/>
      <dgm:spPr/>
    </dgm:pt>
    <dgm:pt modelId="{9DFDD4B0-E689-47BE-912D-A0C3E2CD6E0F}" type="pres">
      <dgm:prSet presAssocID="{9C4ED682-70EB-4C04-B732-8F1D26930CF9}" presName="Name13" presStyleLbl="parChTrans1D2" presStyleIdx="0" presStyleCnt="1"/>
      <dgm:spPr/>
    </dgm:pt>
    <dgm:pt modelId="{56D7FE70-87F7-4A4E-8F24-5DD8FDDFFE1D}" type="pres">
      <dgm:prSet presAssocID="{3B275360-E117-42F3-8582-62A0AC00EA23}" presName="childText" presStyleLbl="bgAcc1" presStyleIdx="0" presStyleCnt="1" custLinFactY="-23199" custLinFactNeighborX="-3315" custLinFactNeighborY="-100000">
        <dgm:presLayoutVars>
          <dgm:bulletEnabled val="1"/>
        </dgm:presLayoutVars>
      </dgm:prSet>
      <dgm:spPr/>
    </dgm:pt>
  </dgm:ptLst>
  <dgm:cxnLst>
    <dgm:cxn modelId="{FFCD1C84-3797-4973-A355-A9F93F5A6FDB}" type="presOf" srcId="{0A817AC9-3E4C-4C56-A546-C3549F70BC76}" destId="{EEA3554C-11E6-4375-9695-CEEA40A920C8}" srcOrd="1" destOrd="0" presId="urn:microsoft.com/office/officeart/2005/8/layout/hierarchy3"/>
    <dgm:cxn modelId="{B364F698-584B-4A86-8A0D-C21BB70BDE4F}" type="presOf" srcId="{412E645C-E25C-4356-948F-E65B39F9D46E}" destId="{CBB7B9E0-0B83-4CC0-B9E9-A47CD7654788}" srcOrd="0" destOrd="0" presId="urn:microsoft.com/office/officeart/2005/8/layout/hierarchy3"/>
    <dgm:cxn modelId="{F5792EBD-162A-469C-9ED4-2AAC3F049201}" srcId="{0A817AC9-3E4C-4C56-A546-C3549F70BC76}" destId="{3B275360-E117-42F3-8582-62A0AC00EA23}" srcOrd="0" destOrd="0" parTransId="{9C4ED682-70EB-4C04-B732-8F1D26930CF9}" sibTransId="{00F45BFD-AD0C-418D-B990-BF52FFD6C0CA}"/>
    <dgm:cxn modelId="{731ACBE3-6D34-4F43-96A8-86311E6F0412}" type="presOf" srcId="{0A817AC9-3E4C-4C56-A546-C3549F70BC76}" destId="{D4665BA0-A455-4786-8A2F-4B5B2CC0823F}" srcOrd="0" destOrd="0" presId="urn:microsoft.com/office/officeart/2005/8/layout/hierarchy3"/>
    <dgm:cxn modelId="{691DC4E7-0A71-4908-8339-C515D38E502D}" srcId="{412E645C-E25C-4356-948F-E65B39F9D46E}" destId="{0A817AC9-3E4C-4C56-A546-C3549F70BC76}" srcOrd="0" destOrd="0" parTransId="{26E87804-648C-4929-85D0-EBE4C07F6113}" sibTransId="{5617ADCC-04BF-47A7-9535-8853FE95CD10}"/>
    <dgm:cxn modelId="{B55AF6EC-023B-424C-8D5A-FFA5A440E5A0}" type="presOf" srcId="{9C4ED682-70EB-4C04-B732-8F1D26930CF9}" destId="{9DFDD4B0-E689-47BE-912D-A0C3E2CD6E0F}" srcOrd="0" destOrd="0" presId="urn:microsoft.com/office/officeart/2005/8/layout/hierarchy3"/>
    <dgm:cxn modelId="{25B397EF-0C30-48E6-8D92-AF6F5621536F}" type="presOf" srcId="{3B275360-E117-42F3-8582-62A0AC00EA23}" destId="{56D7FE70-87F7-4A4E-8F24-5DD8FDDFFE1D}" srcOrd="0" destOrd="0" presId="urn:microsoft.com/office/officeart/2005/8/layout/hierarchy3"/>
    <dgm:cxn modelId="{9936998F-1A9D-4691-BCEE-C2C9D1265993}" type="presParOf" srcId="{CBB7B9E0-0B83-4CC0-B9E9-A47CD7654788}" destId="{092DE9D0-2B26-4933-AFB1-50E24A486BE1}" srcOrd="0" destOrd="0" presId="urn:microsoft.com/office/officeart/2005/8/layout/hierarchy3"/>
    <dgm:cxn modelId="{2938EA58-E8E5-4480-BA1B-F0CB5501752A}" type="presParOf" srcId="{092DE9D0-2B26-4933-AFB1-50E24A486BE1}" destId="{4B30E8A0-58FA-4A7D-998A-A20CFAD46CB7}" srcOrd="0" destOrd="0" presId="urn:microsoft.com/office/officeart/2005/8/layout/hierarchy3"/>
    <dgm:cxn modelId="{C04227C2-3AAD-4601-ABCB-65DD9CD5AF60}" type="presParOf" srcId="{4B30E8A0-58FA-4A7D-998A-A20CFAD46CB7}" destId="{D4665BA0-A455-4786-8A2F-4B5B2CC0823F}" srcOrd="0" destOrd="0" presId="urn:microsoft.com/office/officeart/2005/8/layout/hierarchy3"/>
    <dgm:cxn modelId="{3C840A38-53EF-43F4-A92B-DADB75CBC0AE}" type="presParOf" srcId="{4B30E8A0-58FA-4A7D-998A-A20CFAD46CB7}" destId="{EEA3554C-11E6-4375-9695-CEEA40A920C8}" srcOrd="1" destOrd="0" presId="urn:microsoft.com/office/officeart/2005/8/layout/hierarchy3"/>
    <dgm:cxn modelId="{6100070F-BC5C-42FA-B192-529192B2C122}" type="presParOf" srcId="{092DE9D0-2B26-4933-AFB1-50E24A486BE1}" destId="{84766B9C-F4EF-418B-8862-13980D8DC02B}" srcOrd="1" destOrd="0" presId="urn:microsoft.com/office/officeart/2005/8/layout/hierarchy3"/>
    <dgm:cxn modelId="{688A9EDE-A4AE-44E9-BAC5-394F551B3892}" type="presParOf" srcId="{84766B9C-F4EF-418B-8862-13980D8DC02B}" destId="{9DFDD4B0-E689-47BE-912D-A0C3E2CD6E0F}" srcOrd="0" destOrd="0" presId="urn:microsoft.com/office/officeart/2005/8/layout/hierarchy3"/>
    <dgm:cxn modelId="{4879288E-6698-48A1-A986-25684C3531A7}" type="presParOf" srcId="{84766B9C-F4EF-418B-8862-13980D8DC02B}" destId="{56D7FE70-87F7-4A4E-8F24-5DD8FDDFFE1D}" srcOrd="1" destOrd="0" presId="urn:microsoft.com/office/officeart/2005/8/layout/hierarchy3"/>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D80473B-F19A-440A-AABD-AC5FD2E9E030}"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s-MX"/>
        </a:p>
      </dgm:t>
    </dgm:pt>
    <dgm:pt modelId="{339A22C7-3707-4805-8F5B-A726F6B5E7D7}">
      <dgm:prSet phldrT="[Texto]"/>
      <dgm:spPr>
        <a:solidFill>
          <a:schemeClr val="bg1"/>
        </a:solidFill>
        <a:ln>
          <a:solidFill>
            <a:schemeClr val="tx1"/>
          </a:solidFill>
        </a:ln>
      </dgm:spPr>
      <dgm:t>
        <a:bodyPr/>
        <a:lstStyle/>
        <a:p>
          <a:r>
            <a:rPr lang="es-MX" b="1" dirty="0">
              <a:solidFill>
                <a:srgbClr val="0070C0"/>
              </a:solidFill>
              <a:latin typeface="Comic Sans MS" panose="030F0702030302020204" pitchFamily="66" charset="0"/>
            </a:rPr>
            <a:t>Personas Jurídicas</a:t>
          </a:r>
        </a:p>
      </dgm:t>
    </dgm:pt>
    <dgm:pt modelId="{E6BB63C4-242F-4B65-B955-6ABC0BB29AAB}" type="parTrans" cxnId="{7F992227-55E8-4772-BB83-418FFB80F252}">
      <dgm:prSet/>
      <dgm:spPr/>
      <dgm:t>
        <a:bodyPr/>
        <a:lstStyle/>
        <a:p>
          <a:endParaRPr lang="es-MX"/>
        </a:p>
      </dgm:t>
    </dgm:pt>
    <dgm:pt modelId="{EF158BE6-33A2-4FC4-A6E5-776179261502}" type="sibTrans" cxnId="{7F992227-55E8-4772-BB83-418FFB80F252}">
      <dgm:prSet/>
      <dgm:spPr/>
      <dgm:t>
        <a:bodyPr/>
        <a:lstStyle/>
        <a:p>
          <a:endParaRPr lang="es-MX"/>
        </a:p>
      </dgm:t>
    </dgm:pt>
    <dgm:pt modelId="{3B65C865-47B3-48B8-B729-1C1241FD50D1}">
      <dgm:prSet phldrT="[Texto]" custT="1"/>
      <dgm:spPr>
        <a:solidFill>
          <a:schemeClr val="bg1">
            <a:alpha val="90000"/>
          </a:schemeClr>
        </a:solidFill>
        <a:ln>
          <a:solidFill>
            <a:schemeClr val="tx1"/>
          </a:solidFill>
        </a:ln>
      </dgm:spPr>
      <dgm:t>
        <a:bodyPr/>
        <a:lstStyle/>
        <a:p>
          <a:r>
            <a:rPr lang="es-ES" sz="1800" b="1" dirty="0">
              <a:solidFill>
                <a:srgbClr val="0070C0"/>
              </a:solidFill>
              <a:latin typeface="Comic Sans MS" panose="030F0702030302020204" pitchFamily="66" charset="0"/>
            </a:rPr>
            <a:t>- Formularios 1, 2, 3, y 4</a:t>
          </a:r>
        </a:p>
        <a:p>
          <a:r>
            <a:rPr lang="es-ES" sz="1800" b="1" dirty="0">
              <a:solidFill>
                <a:srgbClr val="0070C0"/>
              </a:solidFill>
              <a:latin typeface="Comic Sans MS" panose="030F0702030302020204" pitchFamily="66" charset="0"/>
            </a:rPr>
            <a:t>- Estatuto o contrato social</a:t>
          </a:r>
        </a:p>
        <a:p>
          <a:r>
            <a:rPr lang="es-ES" sz="1800" b="1" dirty="0">
              <a:solidFill>
                <a:srgbClr val="0070C0"/>
              </a:solidFill>
              <a:latin typeface="Comic Sans MS" panose="030F0702030302020204" pitchFamily="66" charset="0"/>
            </a:rPr>
            <a:t>- Acta ultimo directorio.</a:t>
          </a:r>
        </a:p>
        <a:p>
          <a:r>
            <a:rPr lang="es-ES" sz="1800" b="1" dirty="0">
              <a:solidFill>
                <a:srgbClr val="0070C0"/>
              </a:solidFill>
              <a:latin typeface="Comic Sans MS" panose="030F0702030302020204" pitchFamily="66" charset="0"/>
            </a:rPr>
            <a:t>- Ultimo Balance aprobado.</a:t>
          </a:r>
        </a:p>
        <a:p>
          <a:r>
            <a:rPr lang="es-ES" sz="1800" b="1" dirty="0">
              <a:solidFill>
                <a:srgbClr val="0070C0"/>
              </a:solidFill>
              <a:latin typeface="Comic Sans MS" panose="030F0702030302020204" pitchFamily="66" charset="0"/>
            </a:rPr>
            <a:t>- Acreditación actualizada composición accionaria por instrumento fehaciente.</a:t>
          </a:r>
        </a:p>
        <a:p>
          <a:r>
            <a:rPr lang="es-ES" sz="1800" b="1" dirty="0">
              <a:solidFill>
                <a:srgbClr val="0070C0"/>
              </a:solidFill>
              <a:latin typeface="Comic Sans MS" panose="030F0702030302020204" pitchFamily="66" charset="0"/>
            </a:rPr>
            <a:t>- Informe antecedentes Judiciales</a:t>
          </a:r>
        </a:p>
      </dgm:t>
    </dgm:pt>
    <dgm:pt modelId="{3350345F-408E-413D-9244-9EBF69F1FC87}" type="parTrans" cxnId="{7975830E-CDD9-4468-919B-D0E0728D94A1}">
      <dgm:prSet/>
      <dgm:spPr>
        <a:ln>
          <a:solidFill>
            <a:schemeClr val="tx1"/>
          </a:solidFill>
        </a:ln>
      </dgm:spPr>
      <dgm:t>
        <a:bodyPr/>
        <a:lstStyle/>
        <a:p>
          <a:endParaRPr lang="es-MX"/>
        </a:p>
      </dgm:t>
    </dgm:pt>
    <dgm:pt modelId="{7BCEF1FD-5CDF-44D4-B455-6C54125E0939}" type="sibTrans" cxnId="{7975830E-CDD9-4468-919B-D0E0728D94A1}">
      <dgm:prSet/>
      <dgm:spPr/>
      <dgm:t>
        <a:bodyPr/>
        <a:lstStyle/>
        <a:p>
          <a:endParaRPr lang="es-MX"/>
        </a:p>
      </dgm:t>
    </dgm:pt>
    <dgm:pt modelId="{DA861A8E-A255-4B00-ABD1-AE96E8EB4FB8}">
      <dgm:prSet phldrT="[Texto]"/>
      <dgm:spPr>
        <a:ln>
          <a:solidFill>
            <a:schemeClr val="tx1"/>
          </a:solidFill>
        </a:ln>
      </dgm:spPr>
      <dgm:t>
        <a:bodyPr/>
        <a:lstStyle/>
        <a:p>
          <a:r>
            <a:rPr lang="es-ES" dirty="0"/>
            <a:t>- </a:t>
          </a:r>
          <a:r>
            <a:rPr lang="es-ES" b="1" dirty="0">
              <a:solidFill>
                <a:srgbClr val="0070C0"/>
              </a:solidFill>
              <a:latin typeface="Comic Sans MS" panose="030F0702030302020204" pitchFamily="66" charset="0"/>
            </a:rPr>
            <a:t>Debe indicarse con precisión acto Jurídico, finalidad y destino.                                  - Persona jurídica deberá acreditar cumplimiento art.118 Ley 19.550.                                 - Proyecto de inversión</a:t>
          </a:r>
          <a:r>
            <a:rPr lang="es-ES" dirty="0">
              <a:solidFill>
                <a:srgbClr val="0070C0"/>
              </a:solidFill>
            </a:rPr>
            <a:t>.</a:t>
          </a:r>
        </a:p>
      </dgm:t>
    </dgm:pt>
    <dgm:pt modelId="{E034C364-AE96-4F3D-869B-200A6287CA64}" type="parTrans" cxnId="{D50D7528-B397-4289-BEEC-330B6B8F1E3F}">
      <dgm:prSet/>
      <dgm:spPr>
        <a:ln>
          <a:solidFill>
            <a:schemeClr val="tx1"/>
          </a:solidFill>
        </a:ln>
      </dgm:spPr>
      <dgm:t>
        <a:bodyPr/>
        <a:lstStyle/>
        <a:p>
          <a:endParaRPr lang="es-MX"/>
        </a:p>
      </dgm:t>
    </dgm:pt>
    <dgm:pt modelId="{3DCE2420-1CDA-4FAE-ABE7-BA21BA78CE4E}" type="sibTrans" cxnId="{D50D7528-B397-4289-BEEC-330B6B8F1E3F}">
      <dgm:prSet/>
      <dgm:spPr/>
      <dgm:t>
        <a:bodyPr/>
        <a:lstStyle/>
        <a:p>
          <a:endParaRPr lang="es-MX"/>
        </a:p>
      </dgm:t>
    </dgm:pt>
    <dgm:pt modelId="{5C64F4D6-2493-4C44-97E6-B416431C7F9D}" type="pres">
      <dgm:prSet presAssocID="{FD80473B-F19A-440A-AABD-AC5FD2E9E030}" presName="diagram" presStyleCnt="0">
        <dgm:presLayoutVars>
          <dgm:chPref val="1"/>
          <dgm:dir/>
          <dgm:animOne val="branch"/>
          <dgm:animLvl val="lvl"/>
          <dgm:resizeHandles/>
        </dgm:presLayoutVars>
      </dgm:prSet>
      <dgm:spPr/>
    </dgm:pt>
    <dgm:pt modelId="{F02862A0-9995-450F-8416-6FEDE761B689}" type="pres">
      <dgm:prSet presAssocID="{339A22C7-3707-4805-8F5B-A726F6B5E7D7}" presName="root" presStyleCnt="0"/>
      <dgm:spPr/>
    </dgm:pt>
    <dgm:pt modelId="{E413B0F3-BDC3-4153-BABF-7D8963A5BC8A}" type="pres">
      <dgm:prSet presAssocID="{339A22C7-3707-4805-8F5B-A726F6B5E7D7}" presName="rootComposite" presStyleCnt="0"/>
      <dgm:spPr/>
    </dgm:pt>
    <dgm:pt modelId="{A7B4456D-3C9A-4958-AD7D-37FBDE89A667}" type="pres">
      <dgm:prSet presAssocID="{339A22C7-3707-4805-8F5B-A726F6B5E7D7}" presName="rootText" presStyleLbl="node1" presStyleIdx="0" presStyleCnt="1" custScaleX="384195" custScaleY="86910" custLinFactNeighborX="5946" custLinFactNeighborY="-26564"/>
      <dgm:spPr/>
    </dgm:pt>
    <dgm:pt modelId="{C31D8F2F-4B48-41AD-A213-6E2F308C0D82}" type="pres">
      <dgm:prSet presAssocID="{339A22C7-3707-4805-8F5B-A726F6B5E7D7}" presName="rootConnector" presStyleLbl="node1" presStyleIdx="0" presStyleCnt="1"/>
      <dgm:spPr/>
    </dgm:pt>
    <dgm:pt modelId="{3DAE4664-BF1A-46A8-A54E-FB40BB23A48D}" type="pres">
      <dgm:prSet presAssocID="{339A22C7-3707-4805-8F5B-A726F6B5E7D7}" presName="childShape" presStyleCnt="0"/>
      <dgm:spPr/>
    </dgm:pt>
    <dgm:pt modelId="{F8FC98EA-C289-49D1-B224-72C2D95B4C10}" type="pres">
      <dgm:prSet presAssocID="{3350345F-408E-413D-9244-9EBF69F1FC87}" presName="Name13" presStyleLbl="parChTrans1D2" presStyleIdx="0" presStyleCnt="2"/>
      <dgm:spPr/>
    </dgm:pt>
    <dgm:pt modelId="{7B94F673-DC7E-49D4-BBEE-AB243F1C00B5}" type="pres">
      <dgm:prSet presAssocID="{3B65C865-47B3-48B8-B729-1C1241FD50D1}" presName="childText" presStyleLbl="bgAcc1" presStyleIdx="0" presStyleCnt="2" custScaleX="436231" custScaleY="492858" custLinFactNeighborX="-28938" custLinFactNeighborY="-18381">
        <dgm:presLayoutVars>
          <dgm:bulletEnabled val="1"/>
        </dgm:presLayoutVars>
      </dgm:prSet>
      <dgm:spPr/>
    </dgm:pt>
    <dgm:pt modelId="{15293EB2-F082-4420-9DF6-E71A754A58A8}" type="pres">
      <dgm:prSet presAssocID="{E034C364-AE96-4F3D-869B-200A6287CA64}" presName="Name13" presStyleLbl="parChTrans1D2" presStyleIdx="1" presStyleCnt="2"/>
      <dgm:spPr/>
    </dgm:pt>
    <dgm:pt modelId="{38765570-6411-466E-86D7-40C11AABD1BA}" type="pres">
      <dgm:prSet presAssocID="{DA861A8E-A255-4B00-ABD1-AE96E8EB4FB8}" presName="childText" presStyleLbl="bgAcc1" presStyleIdx="1" presStyleCnt="2" custScaleX="457354" custScaleY="371699" custLinFactNeighborX="-51394" custLinFactNeighborY="8485">
        <dgm:presLayoutVars>
          <dgm:bulletEnabled val="1"/>
        </dgm:presLayoutVars>
      </dgm:prSet>
      <dgm:spPr/>
    </dgm:pt>
  </dgm:ptLst>
  <dgm:cxnLst>
    <dgm:cxn modelId="{7975830E-CDD9-4468-919B-D0E0728D94A1}" srcId="{339A22C7-3707-4805-8F5B-A726F6B5E7D7}" destId="{3B65C865-47B3-48B8-B729-1C1241FD50D1}" srcOrd="0" destOrd="0" parTransId="{3350345F-408E-413D-9244-9EBF69F1FC87}" sibTransId="{7BCEF1FD-5CDF-44D4-B455-6C54125E0939}"/>
    <dgm:cxn modelId="{7F992227-55E8-4772-BB83-418FFB80F252}" srcId="{FD80473B-F19A-440A-AABD-AC5FD2E9E030}" destId="{339A22C7-3707-4805-8F5B-A726F6B5E7D7}" srcOrd="0" destOrd="0" parTransId="{E6BB63C4-242F-4B65-B955-6ABC0BB29AAB}" sibTransId="{EF158BE6-33A2-4FC4-A6E5-776179261502}"/>
    <dgm:cxn modelId="{D50D7528-B397-4289-BEEC-330B6B8F1E3F}" srcId="{339A22C7-3707-4805-8F5B-A726F6B5E7D7}" destId="{DA861A8E-A255-4B00-ABD1-AE96E8EB4FB8}" srcOrd="1" destOrd="0" parTransId="{E034C364-AE96-4F3D-869B-200A6287CA64}" sibTransId="{3DCE2420-1CDA-4FAE-ABE7-BA21BA78CE4E}"/>
    <dgm:cxn modelId="{A9DD0235-182E-40EB-BA04-3CF90E252E37}" type="presOf" srcId="{FD80473B-F19A-440A-AABD-AC5FD2E9E030}" destId="{5C64F4D6-2493-4C44-97E6-B416431C7F9D}" srcOrd="0" destOrd="0" presId="urn:microsoft.com/office/officeart/2005/8/layout/hierarchy3"/>
    <dgm:cxn modelId="{A8C08F38-FAC1-4EDD-A9E9-22D2C59FE031}" type="presOf" srcId="{3350345F-408E-413D-9244-9EBF69F1FC87}" destId="{F8FC98EA-C289-49D1-B224-72C2D95B4C10}" srcOrd="0" destOrd="0" presId="urn:microsoft.com/office/officeart/2005/8/layout/hierarchy3"/>
    <dgm:cxn modelId="{636B6E3F-4C75-4A98-AE23-FFB528DE0FE8}" type="presOf" srcId="{339A22C7-3707-4805-8F5B-A726F6B5E7D7}" destId="{A7B4456D-3C9A-4958-AD7D-37FBDE89A667}" srcOrd="0" destOrd="0" presId="urn:microsoft.com/office/officeart/2005/8/layout/hierarchy3"/>
    <dgm:cxn modelId="{5EBB0270-7256-45B2-AE7A-62B119F60597}" type="presOf" srcId="{E034C364-AE96-4F3D-869B-200A6287CA64}" destId="{15293EB2-F082-4420-9DF6-E71A754A58A8}" srcOrd="0" destOrd="0" presId="urn:microsoft.com/office/officeart/2005/8/layout/hierarchy3"/>
    <dgm:cxn modelId="{AA532E5A-B4D9-4E9D-BC53-1D3264136171}" type="presOf" srcId="{3B65C865-47B3-48B8-B729-1C1241FD50D1}" destId="{7B94F673-DC7E-49D4-BBEE-AB243F1C00B5}" srcOrd="0" destOrd="0" presId="urn:microsoft.com/office/officeart/2005/8/layout/hierarchy3"/>
    <dgm:cxn modelId="{3B520B80-B598-46EB-BC18-BAAFE864B702}" type="presOf" srcId="{339A22C7-3707-4805-8F5B-A726F6B5E7D7}" destId="{C31D8F2F-4B48-41AD-A213-6E2F308C0D82}" srcOrd="1" destOrd="0" presId="urn:microsoft.com/office/officeart/2005/8/layout/hierarchy3"/>
    <dgm:cxn modelId="{26E07E84-8B17-48A2-B882-8A373517DCFA}" type="presOf" srcId="{DA861A8E-A255-4B00-ABD1-AE96E8EB4FB8}" destId="{38765570-6411-466E-86D7-40C11AABD1BA}" srcOrd="0" destOrd="0" presId="urn:microsoft.com/office/officeart/2005/8/layout/hierarchy3"/>
    <dgm:cxn modelId="{773C4E73-9C5D-4A90-8FE4-544C7BEFF8A8}" type="presParOf" srcId="{5C64F4D6-2493-4C44-97E6-B416431C7F9D}" destId="{F02862A0-9995-450F-8416-6FEDE761B689}" srcOrd="0" destOrd="0" presId="urn:microsoft.com/office/officeart/2005/8/layout/hierarchy3"/>
    <dgm:cxn modelId="{9D3E5845-C408-4212-A8E9-62B0BCA0AB2C}" type="presParOf" srcId="{F02862A0-9995-450F-8416-6FEDE761B689}" destId="{E413B0F3-BDC3-4153-BABF-7D8963A5BC8A}" srcOrd="0" destOrd="0" presId="urn:microsoft.com/office/officeart/2005/8/layout/hierarchy3"/>
    <dgm:cxn modelId="{9D741712-EC15-4CB9-A44A-71396C3B5759}" type="presParOf" srcId="{E413B0F3-BDC3-4153-BABF-7D8963A5BC8A}" destId="{A7B4456D-3C9A-4958-AD7D-37FBDE89A667}" srcOrd="0" destOrd="0" presId="urn:microsoft.com/office/officeart/2005/8/layout/hierarchy3"/>
    <dgm:cxn modelId="{2C054D21-BD8F-4BCE-8EB8-117650BE9136}" type="presParOf" srcId="{E413B0F3-BDC3-4153-BABF-7D8963A5BC8A}" destId="{C31D8F2F-4B48-41AD-A213-6E2F308C0D82}" srcOrd="1" destOrd="0" presId="urn:microsoft.com/office/officeart/2005/8/layout/hierarchy3"/>
    <dgm:cxn modelId="{228A97ED-889F-48C3-BD3E-24669C46A0F0}" type="presParOf" srcId="{F02862A0-9995-450F-8416-6FEDE761B689}" destId="{3DAE4664-BF1A-46A8-A54E-FB40BB23A48D}" srcOrd="1" destOrd="0" presId="urn:microsoft.com/office/officeart/2005/8/layout/hierarchy3"/>
    <dgm:cxn modelId="{9A4A0210-8153-41D8-B4E3-20A65DFA1F8F}" type="presParOf" srcId="{3DAE4664-BF1A-46A8-A54E-FB40BB23A48D}" destId="{F8FC98EA-C289-49D1-B224-72C2D95B4C10}" srcOrd="0" destOrd="0" presId="urn:microsoft.com/office/officeart/2005/8/layout/hierarchy3"/>
    <dgm:cxn modelId="{7C3AA922-B2F6-452B-90A1-A18ED3165398}" type="presParOf" srcId="{3DAE4664-BF1A-46A8-A54E-FB40BB23A48D}" destId="{7B94F673-DC7E-49D4-BBEE-AB243F1C00B5}" srcOrd="1" destOrd="0" presId="urn:microsoft.com/office/officeart/2005/8/layout/hierarchy3"/>
    <dgm:cxn modelId="{A25ADDA8-15B4-4BF2-AAF5-FEF132C274E4}" type="presParOf" srcId="{3DAE4664-BF1A-46A8-A54E-FB40BB23A48D}" destId="{15293EB2-F082-4420-9DF6-E71A754A58A8}" srcOrd="2" destOrd="0" presId="urn:microsoft.com/office/officeart/2005/8/layout/hierarchy3"/>
    <dgm:cxn modelId="{6AD2E209-AC36-47DB-9344-48D4437C751E}" type="presParOf" srcId="{3DAE4664-BF1A-46A8-A54E-FB40BB23A48D}" destId="{38765570-6411-466E-86D7-40C11AABD1BA}" srcOrd="3"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FC18A-D779-48E7-A412-C07C1A098009}">
      <dsp:nvSpPr>
        <dsp:cNvPr id="0" name=""/>
        <dsp:cNvSpPr/>
      </dsp:nvSpPr>
      <dsp:spPr>
        <a:xfrm>
          <a:off x="1190" y="183439"/>
          <a:ext cx="3735289" cy="2801473"/>
        </a:xfrm>
        <a:prstGeom prst="homePlate">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6012" tIns="48006" rIns="24003" bIns="48006"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rgbClr val="0070C0"/>
              </a:solidFill>
              <a:latin typeface="Comic Sans MS" panose="030F0702030302020204" pitchFamily="66" charset="0"/>
            </a:rPr>
            <a:t>Deben solicitar previa</a:t>
          </a:r>
        </a:p>
        <a:p>
          <a:pPr marL="0" lvl="0" indent="0" algn="ctr" defTabSz="800100">
            <a:lnSpc>
              <a:spcPct val="90000"/>
            </a:lnSpc>
            <a:spcBef>
              <a:spcPct val="0"/>
            </a:spcBef>
            <a:spcAft>
              <a:spcPct val="35000"/>
            </a:spcAft>
            <a:buNone/>
          </a:pPr>
          <a:r>
            <a:rPr lang="es-MX" sz="1800" b="1" kern="1200" dirty="0">
              <a:solidFill>
                <a:srgbClr val="0070C0"/>
              </a:solidFill>
              <a:latin typeface="Comic Sans MS" panose="030F0702030302020204" pitchFamily="66" charset="0"/>
            </a:rPr>
            <a:t> conformidad para </a:t>
          </a:r>
        </a:p>
        <a:p>
          <a:pPr marL="0" lvl="0" indent="0" algn="ctr" defTabSz="800100">
            <a:lnSpc>
              <a:spcPct val="90000"/>
            </a:lnSpc>
            <a:spcBef>
              <a:spcPct val="0"/>
            </a:spcBef>
            <a:spcAft>
              <a:spcPct val="35000"/>
            </a:spcAft>
            <a:buNone/>
          </a:pPr>
          <a:r>
            <a:rPr lang="es-MX" sz="1800" b="1" kern="1200" dirty="0">
              <a:solidFill>
                <a:srgbClr val="0070C0"/>
              </a:solidFill>
              <a:latin typeface="Comic Sans MS" panose="030F0702030302020204" pitchFamily="66" charset="0"/>
            </a:rPr>
            <a:t>las escrituras de:</a:t>
          </a:r>
        </a:p>
      </dsp:txBody>
      <dsp:txXfrm>
        <a:off x="1190" y="183439"/>
        <a:ext cx="3034921" cy="2801473"/>
      </dsp:txXfrm>
    </dsp:sp>
    <dsp:sp modelId="{21CCE8A1-FF96-4A09-A481-587B0651D8A0}">
      <dsp:nvSpPr>
        <dsp:cNvPr id="0" name=""/>
        <dsp:cNvSpPr/>
      </dsp:nvSpPr>
      <dsp:spPr>
        <a:xfrm>
          <a:off x="2569384" y="0"/>
          <a:ext cx="5281633" cy="3168351"/>
        </a:xfrm>
        <a:prstGeom prst="chevron">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48006" rIns="24003" bIns="48006" numCol="1" spcCol="1270" anchor="ctr" anchorCtr="0">
          <a:noAutofit/>
        </a:bodyPr>
        <a:lstStyle/>
        <a:p>
          <a:pPr marL="0" lvl="0" indent="0" algn="ctr" defTabSz="800100">
            <a:lnSpc>
              <a:spcPct val="90000"/>
            </a:lnSpc>
            <a:spcBef>
              <a:spcPct val="0"/>
            </a:spcBef>
            <a:spcAft>
              <a:spcPct val="35000"/>
            </a:spcAft>
            <a:buNone/>
          </a:pPr>
          <a:r>
            <a:rPr lang="es-MX" sz="1800" b="1" kern="1200" dirty="0">
              <a:solidFill>
                <a:srgbClr val="0070C0"/>
              </a:solidFill>
              <a:latin typeface="Comic Sans MS" panose="030F0702030302020204" pitchFamily="66" charset="0"/>
            </a:rPr>
            <a:t>Adquisición bienes rurales</a:t>
          </a:r>
        </a:p>
        <a:p>
          <a:pPr marL="0" lvl="0" indent="0" algn="ctr" defTabSz="800100">
            <a:lnSpc>
              <a:spcPct val="90000"/>
            </a:lnSpc>
            <a:spcBef>
              <a:spcPct val="0"/>
            </a:spcBef>
            <a:spcAft>
              <a:spcPct val="35000"/>
            </a:spcAft>
            <a:buNone/>
          </a:pPr>
          <a:r>
            <a:rPr lang="es-MX" sz="1800" b="1" kern="1200" dirty="0">
              <a:solidFill>
                <a:srgbClr val="0070C0"/>
              </a:solidFill>
              <a:latin typeface="Comic Sans MS" panose="030F0702030302020204" pitchFamily="66" charset="0"/>
            </a:rPr>
            <a:t>Transformación</a:t>
          </a:r>
        </a:p>
        <a:p>
          <a:pPr marL="0" lvl="0" indent="0" algn="ctr" defTabSz="800100">
            <a:lnSpc>
              <a:spcPct val="90000"/>
            </a:lnSpc>
            <a:spcBef>
              <a:spcPct val="0"/>
            </a:spcBef>
            <a:spcAft>
              <a:spcPct val="35000"/>
            </a:spcAft>
            <a:buNone/>
          </a:pPr>
          <a:r>
            <a:rPr lang="es-MX" sz="1800" b="1" kern="1200" dirty="0">
              <a:solidFill>
                <a:srgbClr val="0070C0"/>
              </a:solidFill>
              <a:latin typeface="Comic Sans MS" panose="030F0702030302020204" pitchFamily="66" charset="0"/>
            </a:rPr>
            <a:t>Fusión  </a:t>
          </a:r>
        </a:p>
        <a:p>
          <a:pPr marL="0" lvl="0" indent="0" algn="ctr" defTabSz="800100">
            <a:lnSpc>
              <a:spcPct val="90000"/>
            </a:lnSpc>
            <a:spcBef>
              <a:spcPct val="0"/>
            </a:spcBef>
            <a:spcAft>
              <a:spcPct val="35000"/>
            </a:spcAft>
            <a:buNone/>
          </a:pPr>
          <a:r>
            <a:rPr lang="es-MX" sz="1800" b="1" kern="1200" dirty="0">
              <a:solidFill>
                <a:srgbClr val="0070C0"/>
              </a:solidFill>
              <a:latin typeface="Comic Sans MS" panose="030F0702030302020204" pitchFamily="66" charset="0"/>
            </a:rPr>
            <a:t>Escisión </a:t>
          </a:r>
        </a:p>
        <a:p>
          <a:pPr marL="0" lvl="0" indent="0" algn="ctr" defTabSz="800100">
            <a:lnSpc>
              <a:spcPct val="90000"/>
            </a:lnSpc>
            <a:spcBef>
              <a:spcPct val="0"/>
            </a:spcBef>
            <a:spcAft>
              <a:spcPct val="35000"/>
            </a:spcAft>
            <a:buNone/>
          </a:pPr>
          <a:r>
            <a:rPr lang="es-ES" sz="1800" b="1" kern="1200" dirty="0">
              <a:solidFill>
                <a:srgbClr val="0070C0"/>
              </a:solidFill>
              <a:latin typeface="Comic Sans MS" panose="030F0702030302020204" pitchFamily="66" charset="0"/>
            </a:rPr>
            <a:t>Transferencia de acciones que Implique el control societario</a:t>
          </a:r>
          <a:endParaRPr lang="es-MX" sz="1800" b="1" kern="1200" dirty="0">
            <a:solidFill>
              <a:srgbClr val="0070C0"/>
            </a:solidFill>
            <a:latin typeface="Comic Sans MS" panose="030F0702030302020204" pitchFamily="66" charset="0"/>
          </a:endParaRPr>
        </a:p>
      </dsp:txBody>
      <dsp:txXfrm>
        <a:off x="4153560" y="0"/>
        <a:ext cx="2113282" cy="31683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1C48-3B68-42E7-B41A-D9ECC6DBB57B}">
      <dsp:nvSpPr>
        <dsp:cNvPr id="0" name=""/>
        <dsp:cNvSpPr/>
      </dsp:nvSpPr>
      <dsp:spPr>
        <a:xfrm>
          <a:off x="0" y="0"/>
          <a:ext cx="7848872" cy="4455780"/>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 sz="2400" b="1" kern="1200" dirty="0">
              <a:solidFill>
                <a:schemeClr val="tx1"/>
              </a:solidFill>
              <a:latin typeface="Comic Sans MS" panose="030F0702030302020204" pitchFamily="66" charset="0"/>
            </a:rPr>
            <a:t>-</a:t>
          </a:r>
          <a:r>
            <a:rPr lang="es-ES" sz="2400" b="1" kern="1200" dirty="0">
              <a:solidFill>
                <a:srgbClr val="0070C0"/>
              </a:solidFill>
              <a:latin typeface="Comic Sans MS" panose="030F0702030302020204" pitchFamily="66" charset="0"/>
            </a:rPr>
            <a:t>Suscripto por la autoridad societaria.                              -Monto de capital a invertir.                                          </a:t>
          </a:r>
        </a:p>
        <a:p>
          <a:pPr marL="0" marR="0" lvl="0" indent="0" algn="l" defTabSz="914400" eaLnBrk="1" fontAlgn="auto" latinLnBrk="0" hangingPunct="1">
            <a:lnSpc>
              <a:spcPct val="100000"/>
            </a:lnSpc>
            <a:spcBef>
              <a:spcPct val="0"/>
            </a:spcBef>
            <a:spcAft>
              <a:spcPts val="0"/>
            </a:spcAft>
            <a:buClrTx/>
            <a:buSzTx/>
            <a:buFontTx/>
            <a:buNone/>
            <a:tabLst/>
            <a:defRPr/>
          </a:pPr>
          <a:r>
            <a:rPr lang="es-ES" sz="2400" b="1" kern="1200" dirty="0">
              <a:solidFill>
                <a:srgbClr val="0070C0"/>
              </a:solidFill>
              <a:latin typeface="Comic Sans MS" panose="030F0702030302020204" pitchFamily="66" charset="0"/>
            </a:rPr>
            <a:t>- Cronograma de la inversión.</a:t>
          </a:r>
        </a:p>
        <a:p>
          <a:pPr marL="0" marR="0" lvl="0" indent="0" algn="l" defTabSz="914400" eaLnBrk="1" fontAlgn="auto" latinLnBrk="0" hangingPunct="1">
            <a:lnSpc>
              <a:spcPct val="100000"/>
            </a:lnSpc>
            <a:spcBef>
              <a:spcPct val="0"/>
            </a:spcBef>
            <a:spcAft>
              <a:spcPts val="0"/>
            </a:spcAft>
            <a:buClrTx/>
            <a:buSzTx/>
            <a:buFontTx/>
            <a:buNone/>
            <a:tabLst/>
            <a:defRPr/>
          </a:pPr>
          <a:r>
            <a:rPr lang="es-ES" sz="2400" b="1" kern="1200" dirty="0">
              <a:solidFill>
                <a:srgbClr val="0070C0"/>
              </a:solidFill>
              <a:latin typeface="Comic Sans MS" panose="030F0702030302020204" pitchFamily="66" charset="0"/>
            </a:rPr>
            <a:t>- Etapas del Proyecto.</a:t>
          </a:r>
        </a:p>
        <a:p>
          <a:pPr marL="0" marR="0" lvl="0" indent="0" algn="l" defTabSz="914400" eaLnBrk="1" fontAlgn="auto" latinLnBrk="0" hangingPunct="1">
            <a:lnSpc>
              <a:spcPct val="100000"/>
            </a:lnSpc>
            <a:spcBef>
              <a:spcPct val="0"/>
            </a:spcBef>
            <a:spcAft>
              <a:spcPts val="0"/>
            </a:spcAft>
            <a:buClrTx/>
            <a:buSzTx/>
            <a:buFontTx/>
            <a:buNone/>
            <a:tabLst/>
            <a:defRPr/>
          </a:pPr>
          <a:r>
            <a:rPr lang="es-ES" sz="2400" b="1" kern="1200" dirty="0">
              <a:solidFill>
                <a:srgbClr val="0070C0"/>
              </a:solidFill>
              <a:latin typeface="Comic Sans MS" panose="030F0702030302020204" pitchFamily="66" charset="0"/>
            </a:rPr>
            <a:t>- Fuentes de Financiamiento. </a:t>
          </a:r>
        </a:p>
        <a:p>
          <a:pPr marL="0" marR="0" lvl="0" indent="0" algn="l" defTabSz="914400" eaLnBrk="1" fontAlgn="auto" latinLnBrk="0" hangingPunct="1">
            <a:lnSpc>
              <a:spcPct val="100000"/>
            </a:lnSpc>
            <a:spcBef>
              <a:spcPct val="0"/>
            </a:spcBef>
            <a:spcAft>
              <a:spcPts val="0"/>
            </a:spcAft>
            <a:buClrTx/>
            <a:buSzTx/>
            <a:buFontTx/>
            <a:buNone/>
            <a:tabLst/>
            <a:defRPr/>
          </a:pPr>
          <a:r>
            <a:rPr lang="es-ES" sz="2400" b="1" kern="1200" dirty="0">
              <a:solidFill>
                <a:srgbClr val="0070C0"/>
              </a:solidFill>
              <a:latin typeface="Comic Sans MS" panose="030F0702030302020204" pitchFamily="66" charset="0"/>
            </a:rPr>
            <a:t>- Cuando la actividad comercial se encuentre dentro de un marco regulatorio especifico, deberá presentar su cumplimiento. (impacto ambiental – res 434/2010). </a:t>
          </a:r>
        </a:p>
        <a:p>
          <a:pPr marL="0" marR="0" lvl="0" indent="0" algn="l" defTabSz="914400" eaLnBrk="1" fontAlgn="auto" latinLnBrk="0" hangingPunct="1">
            <a:lnSpc>
              <a:spcPct val="100000"/>
            </a:lnSpc>
            <a:spcBef>
              <a:spcPct val="0"/>
            </a:spcBef>
            <a:spcAft>
              <a:spcPts val="0"/>
            </a:spcAft>
            <a:buClrTx/>
            <a:buSzTx/>
            <a:buFontTx/>
            <a:buNone/>
            <a:tabLst/>
            <a:defRPr/>
          </a:pPr>
          <a:r>
            <a:rPr lang="es-ES" sz="2400" b="1" kern="1200" dirty="0">
              <a:solidFill>
                <a:srgbClr val="0070C0"/>
              </a:solidFill>
              <a:latin typeface="Comic Sans MS" panose="030F0702030302020204" pitchFamily="66" charset="0"/>
            </a:rPr>
            <a:t>- Nacionalidad de la mano de obra.</a:t>
          </a:r>
          <a:endParaRPr lang="es-MX" sz="2400" b="1" kern="1200" dirty="0">
            <a:solidFill>
              <a:srgbClr val="0070C0"/>
            </a:solidFill>
            <a:latin typeface="Comic Sans MS" panose="030F0702030302020204" pitchFamily="66" charset="0"/>
          </a:endParaRPr>
        </a:p>
      </dsp:txBody>
      <dsp:txXfrm>
        <a:off x="130505" y="130505"/>
        <a:ext cx="7587862" cy="419477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1C48-3B68-42E7-B41A-D9ECC6DBB57B}">
      <dsp:nvSpPr>
        <dsp:cNvPr id="0" name=""/>
        <dsp:cNvSpPr/>
      </dsp:nvSpPr>
      <dsp:spPr>
        <a:xfrm>
          <a:off x="0" y="7872"/>
          <a:ext cx="7776864" cy="4024575"/>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 sz="2400" kern="1200" dirty="0">
              <a:solidFill>
                <a:schemeClr val="tx1"/>
              </a:solidFill>
              <a:latin typeface="Comic Sans MS" panose="030F0702030302020204" pitchFamily="66" charset="0"/>
            </a:rPr>
            <a:t>-</a:t>
          </a:r>
          <a:r>
            <a:rPr lang="es-ES" sz="2400" kern="1200" dirty="0">
              <a:latin typeface="Comic Sans MS" panose="030F0702030302020204" pitchFamily="66" charset="0"/>
            </a:rPr>
            <a:t> </a:t>
          </a:r>
          <a:r>
            <a:rPr lang="es-ES" sz="2400" b="1" kern="1200" dirty="0">
              <a:solidFill>
                <a:srgbClr val="0070C0"/>
              </a:solidFill>
              <a:latin typeface="Comic Sans MS" panose="030F0702030302020204" pitchFamily="66" charset="0"/>
            </a:rPr>
            <a:t>Sean declarados de interés nacional, provincial o municipal.</a:t>
          </a:r>
        </a:p>
        <a:p>
          <a:pPr marL="0" lvl="0" indent="0" algn="l" defTabSz="914400">
            <a:lnSpc>
              <a:spcPct val="100000"/>
            </a:lnSpc>
            <a:spcBef>
              <a:spcPct val="0"/>
            </a:spcBef>
            <a:spcAft>
              <a:spcPts val="0"/>
            </a:spcAft>
            <a:buNone/>
          </a:pPr>
          <a:r>
            <a:rPr lang="es-ES" sz="2400" b="1" kern="1200" dirty="0">
              <a:solidFill>
                <a:srgbClr val="0070C0"/>
              </a:solidFill>
              <a:latin typeface="Comic Sans MS" panose="030F0702030302020204" pitchFamily="66" charset="0"/>
            </a:rPr>
            <a:t>- Tenga principio de ejecución inmediata.</a:t>
          </a:r>
        </a:p>
        <a:p>
          <a:pPr marL="0" lvl="0" indent="0" algn="l" defTabSz="914400">
            <a:lnSpc>
              <a:spcPct val="100000"/>
            </a:lnSpc>
            <a:spcBef>
              <a:spcPct val="0"/>
            </a:spcBef>
            <a:spcAft>
              <a:spcPts val="0"/>
            </a:spcAft>
            <a:buNone/>
          </a:pPr>
          <a:r>
            <a:rPr lang="es-ES" sz="2400" b="1" kern="1200" dirty="0">
              <a:solidFill>
                <a:srgbClr val="0070C0"/>
              </a:solidFill>
              <a:latin typeface="Comic Sans MS" panose="030F0702030302020204" pitchFamily="66" charset="0"/>
            </a:rPr>
            <a:t>- Promueva desarrollo socio-económico para la zona o región.</a:t>
          </a:r>
        </a:p>
        <a:p>
          <a:pPr marL="0" lvl="0" indent="0" algn="l" defTabSz="914400">
            <a:lnSpc>
              <a:spcPct val="100000"/>
            </a:lnSpc>
            <a:spcBef>
              <a:spcPct val="0"/>
            </a:spcBef>
            <a:spcAft>
              <a:spcPts val="0"/>
            </a:spcAft>
            <a:buNone/>
          </a:pPr>
          <a:r>
            <a:rPr lang="es-ES" sz="2400" b="1" kern="1200" dirty="0">
              <a:solidFill>
                <a:srgbClr val="0070C0"/>
              </a:solidFill>
              <a:latin typeface="Comic Sans MS" panose="030F0702030302020204" pitchFamily="66" charset="0"/>
            </a:rPr>
            <a:t>- Se establezcan en zona de bajo desarrollo económico.</a:t>
          </a:r>
        </a:p>
        <a:p>
          <a:pPr marL="0" lvl="0" indent="0" algn="l" defTabSz="914400">
            <a:lnSpc>
              <a:spcPct val="100000"/>
            </a:lnSpc>
            <a:spcBef>
              <a:spcPct val="0"/>
            </a:spcBef>
            <a:spcAft>
              <a:spcPts val="0"/>
            </a:spcAft>
            <a:buNone/>
          </a:pPr>
          <a:r>
            <a:rPr lang="es-ES" sz="2400" b="1" kern="1200" dirty="0">
              <a:solidFill>
                <a:srgbClr val="0070C0"/>
              </a:solidFill>
              <a:latin typeface="Comic Sans MS" panose="030F0702030302020204" pitchFamily="66" charset="0"/>
            </a:rPr>
            <a:t>- Empleen en forma mayoritaria mano de obra argentina.</a:t>
          </a:r>
          <a:endParaRPr lang="es-MX" sz="2400" b="1" kern="1200" dirty="0">
            <a:solidFill>
              <a:srgbClr val="0070C0"/>
            </a:solidFill>
            <a:latin typeface="Comic Sans MS" panose="030F0702030302020204" pitchFamily="66" charset="0"/>
          </a:endParaRPr>
        </a:p>
      </dsp:txBody>
      <dsp:txXfrm>
        <a:off x="117876" y="125748"/>
        <a:ext cx="7541112" cy="378882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D75E0-EA6F-4E83-B4A0-2020826A1D8E}">
      <dsp:nvSpPr>
        <dsp:cNvPr id="0" name=""/>
        <dsp:cNvSpPr/>
      </dsp:nvSpPr>
      <dsp:spPr>
        <a:xfrm rot="5400000">
          <a:off x="3918652" y="-3339839"/>
          <a:ext cx="694180" cy="7373860"/>
        </a:xfrm>
        <a:prstGeom prst="round2SameRect">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b="1" kern="1200" dirty="0">
              <a:solidFill>
                <a:srgbClr val="0070C0"/>
              </a:solidFill>
              <a:latin typeface="Comic Sans MS" panose="030F0702030302020204" pitchFamily="66" charset="0"/>
            </a:rPr>
            <a:t>Las solicitudes de Previa conformidad que se tramite por </a:t>
          </a:r>
          <a:r>
            <a:rPr lang="es-ES" sz="1400" b="1" u="sng" kern="1200" dirty="0">
              <a:solidFill>
                <a:srgbClr val="0070C0"/>
              </a:solidFill>
              <a:effectLst>
                <a:outerShdw blurRad="38100" dist="38100" dir="2700000" algn="tl">
                  <a:srgbClr val="000000">
                    <a:alpha val="43137"/>
                  </a:srgbClr>
                </a:outerShdw>
              </a:effectLst>
              <a:latin typeface="Comic Sans MS" panose="030F0702030302020204" pitchFamily="66" charset="0"/>
            </a:rPr>
            <a:t>vía de excepción </a:t>
          </a:r>
          <a:r>
            <a:rPr lang="es-ES" sz="1400" b="1" kern="1200" dirty="0">
              <a:solidFill>
                <a:srgbClr val="0070C0"/>
              </a:solidFill>
              <a:latin typeface="Comic Sans MS" panose="030F0702030302020204" pitchFamily="66" charset="0"/>
            </a:rPr>
            <a:t>estará condicionada al cumplimiento del Proyecto de inversión.</a:t>
          </a:r>
          <a:endParaRPr lang="es-MX" sz="1400" b="1" kern="1200" dirty="0">
            <a:solidFill>
              <a:srgbClr val="0070C0"/>
            </a:solidFill>
            <a:latin typeface="Comic Sans MS" panose="030F0702030302020204" pitchFamily="66" charset="0"/>
          </a:endParaRPr>
        </a:p>
      </dsp:txBody>
      <dsp:txXfrm rot="-5400000">
        <a:off x="578813" y="33887"/>
        <a:ext cx="7339973" cy="626406"/>
      </dsp:txXfrm>
    </dsp:sp>
    <dsp:sp modelId="{CAF6B758-71FE-456B-B7D7-52ADCB818521}">
      <dsp:nvSpPr>
        <dsp:cNvPr id="0" name=""/>
        <dsp:cNvSpPr/>
      </dsp:nvSpPr>
      <dsp:spPr>
        <a:xfrm>
          <a:off x="0" y="83959"/>
          <a:ext cx="690733" cy="520237"/>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Comic Sans MS" panose="030F0702030302020204" pitchFamily="66" charset="0"/>
            </a:rPr>
            <a:t>1</a:t>
          </a:r>
          <a:endParaRPr lang="es-MX" sz="2400" b="1" kern="1200" dirty="0">
            <a:solidFill>
              <a:schemeClr val="tx1"/>
            </a:solidFill>
            <a:latin typeface="Comic Sans MS" panose="030F0702030302020204" pitchFamily="66" charset="0"/>
          </a:endParaRPr>
        </a:p>
      </dsp:txBody>
      <dsp:txXfrm>
        <a:off x="25396" y="109355"/>
        <a:ext cx="639941" cy="469445"/>
      </dsp:txXfrm>
    </dsp:sp>
    <dsp:sp modelId="{B8BE8351-B2E3-4268-B625-2EF216F37DE7}">
      <dsp:nvSpPr>
        <dsp:cNvPr id="0" name=""/>
        <dsp:cNvSpPr/>
      </dsp:nvSpPr>
      <dsp:spPr>
        <a:xfrm rot="5400000">
          <a:off x="2490363" y="-1093510"/>
          <a:ext cx="3570279" cy="7398853"/>
        </a:xfrm>
        <a:prstGeom prst="round2SameRect">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just" defTabSz="711200">
            <a:lnSpc>
              <a:spcPct val="90000"/>
            </a:lnSpc>
            <a:spcBef>
              <a:spcPct val="0"/>
            </a:spcBef>
            <a:spcAft>
              <a:spcPct val="15000"/>
            </a:spcAft>
            <a:buChar char="•"/>
          </a:pPr>
          <a:r>
            <a:rPr lang="es-ES" sz="1600" b="1" u="sng" kern="1200" dirty="0">
              <a:solidFill>
                <a:srgbClr val="0070C0"/>
              </a:solidFill>
              <a:latin typeface="Comic Sans MS" panose="030F0702030302020204" pitchFamily="66" charset="0"/>
            </a:rPr>
            <a:t>Obligaciones:</a:t>
          </a:r>
          <a:endParaRPr lang="es-MX" sz="1600" b="1" u="sng" kern="1200" dirty="0">
            <a:solidFill>
              <a:srgbClr val="0070C0"/>
            </a:solidFill>
            <a:latin typeface="Comic Sans MS" panose="030F0702030302020204" pitchFamily="66" charset="0"/>
          </a:endParaRPr>
        </a:p>
        <a:p>
          <a:pPr marL="171450" lvl="1" indent="-171450" algn="just" defTabSz="711200">
            <a:lnSpc>
              <a:spcPct val="90000"/>
            </a:lnSpc>
            <a:spcBef>
              <a:spcPct val="0"/>
            </a:spcBef>
            <a:spcAft>
              <a:spcPct val="15000"/>
            </a:spcAft>
            <a:buChar char="•"/>
          </a:pPr>
          <a:r>
            <a:rPr lang="es-ES" sz="1600" b="1" kern="1200" dirty="0">
              <a:solidFill>
                <a:srgbClr val="0070C0"/>
              </a:solidFill>
              <a:latin typeface="Comic Sans MS" panose="030F0702030302020204" pitchFamily="66" charset="0"/>
            </a:rPr>
            <a:t>Cumplimentar con el proyecto de inversión.</a:t>
          </a:r>
        </a:p>
        <a:p>
          <a:pPr marL="171450" lvl="1" indent="-171450" algn="just" defTabSz="711200">
            <a:lnSpc>
              <a:spcPct val="90000"/>
            </a:lnSpc>
            <a:spcBef>
              <a:spcPct val="0"/>
            </a:spcBef>
            <a:spcAft>
              <a:spcPct val="15000"/>
            </a:spcAft>
            <a:buChar char="•"/>
          </a:pPr>
          <a:r>
            <a:rPr lang="es-ES" sz="1600" b="1" kern="1200" dirty="0">
              <a:solidFill>
                <a:srgbClr val="0070C0"/>
              </a:solidFill>
              <a:latin typeface="Comic Sans MS" panose="030F0702030302020204" pitchFamily="66" charset="0"/>
            </a:rPr>
            <a:t>Remisión copia certificada instrumento de adquisición del Inmueble</a:t>
          </a:r>
        </a:p>
        <a:p>
          <a:pPr marL="171450" lvl="1" indent="-171450" algn="just" defTabSz="711200">
            <a:lnSpc>
              <a:spcPct val="90000"/>
            </a:lnSpc>
            <a:spcBef>
              <a:spcPct val="0"/>
            </a:spcBef>
            <a:spcAft>
              <a:spcPct val="15000"/>
            </a:spcAft>
            <a:buChar char="•"/>
          </a:pPr>
          <a:r>
            <a:rPr lang="es-ES" sz="1600" b="1" kern="1200" dirty="0">
              <a:solidFill>
                <a:srgbClr val="0070C0"/>
              </a:solidFill>
              <a:latin typeface="Comic Sans MS" panose="030F0702030302020204" pitchFamily="66" charset="0"/>
            </a:rPr>
            <a:t>Elevar cada 6 meses informe que refleje cumplimiento de las etapas del proyecto inversión.</a:t>
          </a:r>
        </a:p>
        <a:p>
          <a:pPr marL="171450" lvl="1" indent="-171450" algn="just" defTabSz="711200">
            <a:lnSpc>
              <a:spcPct val="90000"/>
            </a:lnSpc>
            <a:spcBef>
              <a:spcPct val="0"/>
            </a:spcBef>
            <a:spcAft>
              <a:spcPct val="15000"/>
            </a:spcAft>
            <a:buChar char="•"/>
          </a:pPr>
          <a:r>
            <a:rPr lang="es-ES" sz="1600" b="1" kern="1200" dirty="0">
              <a:solidFill>
                <a:srgbClr val="0070C0"/>
              </a:solidFill>
              <a:latin typeface="Comic Sans MS" panose="030F0702030302020204" pitchFamily="66" charset="0"/>
            </a:rPr>
            <a:t>Elevación nomina personal empleado, en caso de ser extranjeros deberá adjuntarse documentación migratoria regular en el país.</a:t>
          </a:r>
        </a:p>
        <a:p>
          <a:pPr marL="171450" lvl="1" indent="-171450" algn="just" defTabSz="711200">
            <a:lnSpc>
              <a:spcPct val="90000"/>
            </a:lnSpc>
            <a:spcBef>
              <a:spcPct val="0"/>
            </a:spcBef>
            <a:spcAft>
              <a:spcPct val="15000"/>
            </a:spcAft>
            <a:buChar char="•"/>
          </a:pPr>
          <a:r>
            <a:rPr lang="es-ES" sz="1600" b="1" kern="1200" dirty="0">
              <a:solidFill>
                <a:srgbClr val="0070C0"/>
              </a:solidFill>
              <a:latin typeface="Comic Sans MS" panose="030F0702030302020204" pitchFamily="66" charset="0"/>
            </a:rPr>
            <a:t>Compromiso irrevocable de los accionistas del aporte y destino de las sumas para el proyecto.</a:t>
          </a:r>
        </a:p>
        <a:p>
          <a:pPr marL="171450" lvl="1" indent="-171450" algn="just" defTabSz="711200">
            <a:lnSpc>
              <a:spcPct val="90000"/>
            </a:lnSpc>
            <a:spcBef>
              <a:spcPct val="0"/>
            </a:spcBef>
            <a:spcAft>
              <a:spcPct val="15000"/>
            </a:spcAft>
            <a:buChar char="•"/>
          </a:pPr>
          <a:r>
            <a:rPr lang="es-ES" sz="1600" b="1" kern="1200" dirty="0">
              <a:solidFill>
                <a:srgbClr val="0070C0"/>
              </a:solidFill>
              <a:latin typeface="Comic Sans MS" panose="030F0702030302020204" pitchFamily="66" charset="0"/>
            </a:rPr>
            <a:t>Se verificará las actividades desarrolladas en el inmueble por autoridades nacionales, provinciales o municipales comisionadas a tal fin.</a:t>
          </a:r>
        </a:p>
      </dsp:txBody>
      <dsp:txXfrm rot="-5400000">
        <a:off x="576077" y="995063"/>
        <a:ext cx="7224566" cy="3221705"/>
      </dsp:txXfrm>
    </dsp:sp>
    <dsp:sp modelId="{65256AD1-9AA5-47CA-ADE8-C90CD0D2E318}">
      <dsp:nvSpPr>
        <dsp:cNvPr id="0" name=""/>
        <dsp:cNvSpPr/>
      </dsp:nvSpPr>
      <dsp:spPr>
        <a:xfrm>
          <a:off x="0" y="2364489"/>
          <a:ext cx="665859" cy="566330"/>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chemeClr val="tx1"/>
              </a:solidFill>
              <a:latin typeface="Comic Sans MS" panose="030F0702030302020204" pitchFamily="66" charset="0"/>
            </a:rPr>
            <a:t>2</a:t>
          </a:r>
          <a:endParaRPr lang="es-MX" sz="2400" kern="1200" dirty="0">
            <a:latin typeface="Comic Sans MS" panose="030F0702030302020204" pitchFamily="66" charset="0"/>
          </a:endParaRPr>
        </a:p>
      </dsp:txBody>
      <dsp:txXfrm>
        <a:off x="27646" y="2392135"/>
        <a:ext cx="610567" cy="511038"/>
      </dsp:txXfrm>
    </dsp:sp>
    <dsp:sp modelId="{3E59EC79-0801-41E7-934B-63216068B0D1}">
      <dsp:nvSpPr>
        <dsp:cNvPr id="0" name=""/>
        <dsp:cNvSpPr/>
      </dsp:nvSpPr>
      <dsp:spPr>
        <a:xfrm rot="5400000">
          <a:off x="3709410" y="1488193"/>
          <a:ext cx="1125191" cy="7354515"/>
        </a:xfrm>
        <a:prstGeom prst="round2SameRect">
          <a:avLst/>
        </a:prstGeom>
        <a:solidFill>
          <a:schemeClr val="bg1">
            <a:alpha val="90000"/>
          </a:schemeClr>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s-ES" sz="1400" b="1" kern="1200" dirty="0">
              <a:solidFill>
                <a:srgbClr val="0070C0"/>
              </a:solidFill>
              <a:latin typeface="Comic Sans MS" panose="030F0702030302020204" pitchFamily="66" charset="0"/>
            </a:rPr>
            <a:t>No se dará curso a nuevas solicitudes por personas físicas o jurídicas autorizadas por vía de excepción hasta tanto no se acredite haber cumplido con las obligaciones en la autorización.</a:t>
          </a:r>
          <a:endParaRPr lang="es-MX" sz="1400" b="1" kern="1200" dirty="0">
            <a:solidFill>
              <a:srgbClr val="0070C0"/>
            </a:solidFill>
            <a:latin typeface="Comic Sans MS" panose="030F0702030302020204" pitchFamily="66" charset="0"/>
          </a:endParaRPr>
        </a:p>
      </dsp:txBody>
      <dsp:txXfrm rot="-5400000">
        <a:off x="594749" y="4657782"/>
        <a:ext cx="7299588" cy="1015337"/>
      </dsp:txXfrm>
    </dsp:sp>
    <dsp:sp modelId="{2DEC8BC4-0A70-4884-A195-9AF25342FE10}">
      <dsp:nvSpPr>
        <dsp:cNvPr id="0" name=""/>
        <dsp:cNvSpPr/>
      </dsp:nvSpPr>
      <dsp:spPr>
        <a:xfrm>
          <a:off x="0" y="4886412"/>
          <a:ext cx="710129" cy="621317"/>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MX" sz="2400" b="0" kern="1200" dirty="0">
              <a:solidFill>
                <a:schemeClr val="tx1"/>
              </a:solidFill>
              <a:latin typeface="Comic Sans MS" panose="030F0702030302020204" pitchFamily="66" charset="0"/>
            </a:rPr>
            <a:t>3</a:t>
          </a:r>
        </a:p>
      </dsp:txBody>
      <dsp:txXfrm>
        <a:off x="30330" y="4916742"/>
        <a:ext cx="649469" cy="5606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37354-87AD-4CED-A04A-DAF0C230A364}">
      <dsp:nvSpPr>
        <dsp:cNvPr id="0" name=""/>
        <dsp:cNvSpPr/>
      </dsp:nvSpPr>
      <dsp:spPr>
        <a:xfrm>
          <a:off x="360031" y="72006"/>
          <a:ext cx="7286670" cy="2208465"/>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es-ES" sz="2000" kern="1200" dirty="0"/>
        </a:p>
        <a:p>
          <a:pPr marL="0" lvl="0" indent="0" algn="ctr" defTabSz="889000">
            <a:lnSpc>
              <a:spcPct val="90000"/>
            </a:lnSpc>
            <a:spcBef>
              <a:spcPct val="0"/>
            </a:spcBef>
            <a:spcAft>
              <a:spcPct val="35000"/>
            </a:spcAft>
            <a:buNone/>
          </a:pPr>
          <a:r>
            <a:rPr lang="es-ES" sz="2000" b="1" kern="1200" dirty="0">
              <a:solidFill>
                <a:srgbClr val="0070C0"/>
              </a:solidFill>
              <a:latin typeface="Comic Sans MS" panose="030F0702030302020204" pitchFamily="66" charset="0"/>
            </a:rPr>
            <a:t>Se podrá tramitar las solicitudes presentadas por personas físicas y/o jurídicas dentro del periodo de 1 año inmediato posterior al que hubiere obtenido la resolución favorable, presentándose únicamente la siguiente documentación:</a:t>
          </a:r>
        </a:p>
        <a:p>
          <a:pPr marL="0" lvl="0" indent="0" algn="ctr" defTabSz="889000">
            <a:lnSpc>
              <a:spcPct val="90000"/>
            </a:lnSpc>
            <a:spcBef>
              <a:spcPct val="0"/>
            </a:spcBef>
            <a:spcAft>
              <a:spcPct val="35000"/>
            </a:spcAft>
            <a:buNone/>
          </a:pPr>
          <a:endParaRPr lang="es-MX" sz="4400" b="1" kern="1200" dirty="0">
            <a:solidFill>
              <a:schemeClr val="tx1"/>
            </a:solidFill>
            <a:latin typeface="Comic Sans MS" panose="030F0702030302020204" pitchFamily="66" charset="0"/>
          </a:endParaRPr>
        </a:p>
      </dsp:txBody>
      <dsp:txXfrm>
        <a:off x="424715" y="136690"/>
        <a:ext cx="7157302" cy="2079097"/>
      </dsp:txXfrm>
    </dsp:sp>
    <dsp:sp modelId="{CBFE4B9B-9300-47EE-B86B-EBCCF9868B44}">
      <dsp:nvSpPr>
        <dsp:cNvPr id="0" name=""/>
        <dsp:cNvSpPr/>
      </dsp:nvSpPr>
      <dsp:spPr>
        <a:xfrm rot="5399220">
          <a:off x="3434813" y="1786596"/>
          <a:ext cx="1112724" cy="1938745"/>
        </a:xfrm>
        <a:prstGeom prst="rightArrow">
          <a:avLst>
            <a:gd name="adj1" fmla="val 60000"/>
            <a:gd name="adj2" fmla="val 50000"/>
          </a:avLst>
        </a:prstGeom>
        <a:solidFill>
          <a:schemeClr val="bg1"/>
        </a:solidFill>
        <a:ln>
          <a:solidFill>
            <a:schemeClr val="tx1"/>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444750">
            <a:lnSpc>
              <a:spcPct val="90000"/>
            </a:lnSpc>
            <a:spcBef>
              <a:spcPct val="0"/>
            </a:spcBef>
            <a:spcAft>
              <a:spcPct val="35000"/>
            </a:spcAft>
            <a:buNone/>
          </a:pPr>
          <a:endParaRPr lang="es-MX" sz="5500" kern="1200"/>
        </a:p>
      </dsp:txBody>
      <dsp:txXfrm rot="-5400000">
        <a:off x="3409514" y="2199607"/>
        <a:ext cx="1163247" cy="778907"/>
      </dsp:txXfrm>
    </dsp:sp>
    <dsp:sp modelId="{55F51C48-3B68-42E7-B41A-D9ECC6DBB57B}">
      <dsp:nvSpPr>
        <dsp:cNvPr id="0" name=""/>
        <dsp:cNvSpPr/>
      </dsp:nvSpPr>
      <dsp:spPr>
        <a:xfrm>
          <a:off x="902114" y="3300639"/>
          <a:ext cx="6404683" cy="2027952"/>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2000" b="1" kern="1200" dirty="0">
              <a:solidFill>
                <a:schemeClr val="tx1"/>
              </a:solidFill>
              <a:latin typeface="Comic Sans MS" panose="030F0702030302020204" pitchFamily="66" charset="0"/>
            </a:rPr>
            <a:t>- </a:t>
          </a:r>
          <a:r>
            <a:rPr lang="es-ES" sz="2000" b="1" kern="1200" dirty="0">
              <a:solidFill>
                <a:srgbClr val="0070C0"/>
              </a:solidFill>
              <a:latin typeface="Comic Sans MS" panose="030F0702030302020204" pitchFamily="66" charset="0"/>
            </a:rPr>
            <a:t>Formulario 1</a:t>
          </a:r>
        </a:p>
        <a:p>
          <a:pPr marL="0" lvl="0" indent="0" algn="just" defTabSz="914400">
            <a:lnSpc>
              <a:spcPct val="100000"/>
            </a:lnSpc>
            <a:spcBef>
              <a:spcPct val="0"/>
            </a:spcBef>
            <a:spcAft>
              <a:spcPts val="0"/>
            </a:spcAft>
            <a:buNone/>
          </a:pPr>
          <a:r>
            <a:rPr lang="es-ES" sz="2000" b="1" kern="1200" dirty="0">
              <a:solidFill>
                <a:srgbClr val="0070C0"/>
              </a:solidFill>
              <a:latin typeface="Comic Sans MS" panose="030F0702030302020204" pitchFamily="66" charset="0"/>
            </a:rPr>
            <a:t>- Formulario 3 – Con firma certificada</a:t>
          </a:r>
        </a:p>
        <a:p>
          <a:pPr marL="0" lvl="0" indent="0" algn="just" defTabSz="914400">
            <a:lnSpc>
              <a:spcPct val="100000"/>
            </a:lnSpc>
            <a:spcBef>
              <a:spcPct val="0"/>
            </a:spcBef>
            <a:spcAft>
              <a:spcPts val="0"/>
            </a:spcAft>
            <a:buNone/>
          </a:pPr>
          <a:r>
            <a:rPr lang="es-ES" sz="2000" b="1" kern="1200" dirty="0">
              <a:solidFill>
                <a:srgbClr val="0070C0"/>
              </a:solidFill>
              <a:latin typeface="Comic Sans MS" panose="030F0702030302020204" pitchFamily="66" charset="0"/>
            </a:rPr>
            <a:t>- Formulario 7 – Con firma certificada</a:t>
          </a:r>
        </a:p>
        <a:p>
          <a:pPr marL="0" lvl="0" indent="0" algn="just" defTabSz="914400">
            <a:lnSpc>
              <a:spcPct val="100000"/>
            </a:lnSpc>
            <a:spcBef>
              <a:spcPct val="0"/>
            </a:spcBef>
            <a:spcAft>
              <a:spcPts val="0"/>
            </a:spcAft>
            <a:buNone/>
          </a:pPr>
          <a:r>
            <a:rPr lang="es-ES" sz="2000" b="1" kern="1200" dirty="0">
              <a:solidFill>
                <a:srgbClr val="0070C0"/>
              </a:solidFill>
              <a:latin typeface="Comic Sans MS" panose="030F0702030302020204" pitchFamily="66" charset="0"/>
            </a:rPr>
            <a:t>Todos originales, según resolución 434/2010</a:t>
          </a:r>
          <a:endParaRPr lang="es-MX" sz="2000" b="1" kern="1200" dirty="0">
            <a:solidFill>
              <a:srgbClr val="0070C0"/>
            </a:solidFill>
            <a:latin typeface="Comic Sans MS" panose="030F0702030302020204" pitchFamily="66" charset="0"/>
          </a:endParaRPr>
        </a:p>
      </dsp:txBody>
      <dsp:txXfrm>
        <a:off x="961511" y="3360036"/>
        <a:ext cx="6285889" cy="190915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F51C48-3B68-42E7-B41A-D9ECC6DBB57B}">
      <dsp:nvSpPr>
        <dsp:cNvPr id="0" name=""/>
        <dsp:cNvSpPr/>
      </dsp:nvSpPr>
      <dsp:spPr>
        <a:xfrm>
          <a:off x="0" y="0"/>
          <a:ext cx="7632848" cy="2373943"/>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2800" b="1" kern="1200" dirty="0">
              <a:solidFill>
                <a:srgbClr val="0070C0"/>
              </a:solidFill>
              <a:latin typeface="Comic Sans MS" panose="030F0702030302020204" pitchFamily="66" charset="0"/>
            </a:rPr>
            <a:t>Dentro de los 30 días posteriores al acto escriturario, los Escribanos deberán remitir al Ministerio del Interior, copia certificada de la escritura pertinente</a:t>
          </a:r>
          <a:r>
            <a:rPr lang="es-ES" sz="2800" kern="1200" dirty="0">
              <a:solidFill>
                <a:srgbClr val="0070C0"/>
              </a:solidFill>
              <a:latin typeface="Comic Sans MS" panose="030F0702030302020204" pitchFamily="66" charset="0"/>
            </a:rPr>
            <a:t>.</a:t>
          </a:r>
          <a:endParaRPr lang="es-MX" sz="2800" kern="1200" dirty="0">
            <a:solidFill>
              <a:srgbClr val="0070C0"/>
            </a:solidFill>
            <a:latin typeface="Comic Sans MS" panose="030F0702030302020204" pitchFamily="66" charset="0"/>
          </a:endParaRPr>
        </a:p>
      </dsp:txBody>
      <dsp:txXfrm>
        <a:off x="69530" y="69530"/>
        <a:ext cx="7493788" cy="22348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8D0EFA-A63E-4870-A868-30F6938EE6AF}">
      <dsp:nvSpPr>
        <dsp:cNvPr id="0" name=""/>
        <dsp:cNvSpPr/>
      </dsp:nvSpPr>
      <dsp:spPr>
        <a:xfrm>
          <a:off x="131847" y="0"/>
          <a:ext cx="7415578" cy="1438753"/>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s-ES" sz="1800" b="1" i="1" kern="1200" dirty="0">
              <a:solidFill>
                <a:srgbClr val="0070C0"/>
              </a:solidFill>
              <a:latin typeface="Comic Sans MS" panose="030F0702030302020204" pitchFamily="66" charset="0"/>
            </a:rPr>
            <a:t>Deber de Informar</a:t>
          </a:r>
          <a:r>
            <a:rPr lang="es-ES" sz="1800" b="1" kern="1200" dirty="0">
              <a:solidFill>
                <a:srgbClr val="0070C0"/>
              </a:solidFill>
              <a:latin typeface="Comic Sans MS" panose="030F0702030302020204" pitchFamily="66" charset="0"/>
            </a:rPr>
            <a:t>: Toda modificación Societaria posterior a la adquisición de dominio de inmuebles en Zona de Seguridad, deberá ser comunicada a la autoridad de aplicación dentro de los 60 días de ocurrida</a:t>
          </a:r>
          <a:r>
            <a:rPr lang="es-ES" sz="2000" b="1" kern="1200" dirty="0">
              <a:solidFill>
                <a:srgbClr val="0070C0"/>
              </a:solidFill>
              <a:latin typeface="Comic Sans MS" panose="030F0702030302020204" pitchFamily="66" charset="0"/>
            </a:rPr>
            <a:t>. </a:t>
          </a:r>
          <a:endParaRPr lang="es-MX" sz="2000" b="1" kern="1200" dirty="0">
            <a:solidFill>
              <a:srgbClr val="0070C0"/>
            </a:solidFill>
            <a:latin typeface="Comic Sans MS" panose="030F0702030302020204" pitchFamily="66" charset="0"/>
          </a:endParaRPr>
        </a:p>
      </dsp:txBody>
      <dsp:txXfrm>
        <a:off x="202081" y="70234"/>
        <a:ext cx="7275110" cy="12982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1F017C-7707-4803-AD9A-28D086F06462}">
      <dsp:nvSpPr>
        <dsp:cNvPr id="0" name=""/>
        <dsp:cNvSpPr/>
      </dsp:nvSpPr>
      <dsp:spPr>
        <a:xfrm>
          <a:off x="0" y="0"/>
          <a:ext cx="5928320" cy="3688184"/>
        </a:xfrm>
        <a:prstGeom prst="roundRect">
          <a:avLst>
            <a:gd name="adj" fmla="val 10000"/>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rgbClr val="0070C0"/>
              </a:solidFill>
              <a:latin typeface="Comic Sans MS" panose="030F0702030302020204" pitchFamily="66" charset="0"/>
            </a:rPr>
            <a:t>Centro urbano o localidad es aquel fraccionamiento de tierra dividido en manzanas, determinadas por calles o aquellas parcelas no fraccionadas que estén rodeadas de manzanas, destinadas a asentamientos humanos intensivos, con conexiones a redes de provisión de servicios, calles pavimentadas y/o mejoradas</a:t>
          </a:r>
          <a:endParaRPr lang="es-MX" sz="2000" b="1" kern="1200" dirty="0">
            <a:solidFill>
              <a:srgbClr val="0070C0"/>
            </a:solidFill>
            <a:latin typeface="Comic Sans MS" panose="030F0702030302020204" pitchFamily="66" charset="0"/>
          </a:endParaRPr>
        </a:p>
      </dsp:txBody>
      <dsp:txXfrm>
        <a:off x="108023" y="108023"/>
        <a:ext cx="5712274" cy="347213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AE6343-9039-410E-8DB6-472F7B51F2D6}">
      <dsp:nvSpPr>
        <dsp:cNvPr id="0" name=""/>
        <dsp:cNvSpPr/>
      </dsp:nvSpPr>
      <dsp:spPr>
        <a:xfrm>
          <a:off x="4094393" y="2304316"/>
          <a:ext cx="2425965" cy="851276"/>
        </a:xfrm>
        <a:custGeom>
          <a:avLst/>
          <a:gdLst/>
          <a:ahLst/>
          <a:cxnLst/>
          <a:rect l="0" t="0" r="0" b="0"/>
          <a:pathLst>
            <a:path>
              <a:moveTo>
                <a:pt x="0" y="0"/>
              </a:moveTo>
              <a:lnTo>
                <a:pt x="0" y="431987"/>
              </a:lnTo>
              <a:lnTo>
                <a:pt x="2425965" y="431987"/>
              </a:lnTo>
              <a:lnTo>
                <a:pt x="2425965" y="85127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2EBA307C-6A32-417D-A62D-821B7F6DF4F0}">
      <dsp:nvSpPr>
        <dsp:cNvPr id="0" name=""/>
        <dsp:cNvSpPr/>
      </dsp:nvSpPr>
      <dsp:spPr>
        <a:xfrm>
          <a:off x="2001063" y="2304316"/>
          <a:ext cx="2093329" cy="851276"/>
        </a:xfrm>
        <a:custGeom>
          <a:avLst/>
          <a:gdLst/>
          <a:ahLst/>
          <a:cxnLst/>
          <a:rect l="0" t="0" r="0" b="0"/>
          <a:pathLst>
            <a:path>
              <a:moveTo>
                <a:pt x="2093329" y="0"/>
              </a:moveTo>
              <a:lnTo>
                <a:pt x="2093329" y="431987"/>
              </a:lnTo>
              <a:lnTo>
                <a:pt x="0" y="431987"/>
              </a:lnTo>
              <a:lnTo>
                <a:pt x="0" y="85127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17B0C17D-34EF-422F-A2BD-DC064B0C7B43}">
      <dsp:nvSpPr>
        <dsp:cNvPr id="0" name=""/>
        <dsp:cNvSpPr/>
      </dsp:nvSpPr>
      <dsp:spPr>
        <a:xfrm>
          <a:off x="1696440" y="307703"/>
          <a:ext cx="4795905" cy="1996613"/>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0070C0"/>
              </a:solidFill>
              <a:latin typeface="Comic Sans MS" panose="030F0702030302020204" pitchFamily="66" charset="0"/>
            </a:rPr>
            <a:t>Antecedentes Judiciales: </a:t>
          </a:r>
        </a:p>
        <a:p>
          <a:pPr marL="0" lvl="0" indent="0" algn="ctr" defTabSz="711200">
            <a:lnSpc>
              <a:spcPct val="90000"/>
            </a:lnSpc>
            <a:spcBef>
              <a:spcPct val="0"/>
            </a:spcBef>
            <a:spcAft>
              <a:spcPct val="35000"/>
            </a:spcAft>
            <a:buNone/>
          </a:pPr>
          <a:r>
            <a:rPr lang="es-ES" sz="1600" b="1" kern="1200" dirty="0">
              <a:solidFill>
                <a:srgbClr val="0070C0"/>
              </a:solidFill>
              <a:latin typeface="Comic Sans MS" panose="030F0702030302020204" pitchFamily="66" charset="0"/>
            </a:rPr>
            <a:t>Con carácter previo a la resolución de las solicitudes se requerirá los informes de antecedentes judiciales:</a:t>
          </a:r>
          <a:endParaRPr lang="es-MX" sz="1600" b="1" kern="1200" dirty="0">
            <a:solidFill>
              <a:srgbClr val="0070C0"/>
            </a:solidFill>
            <a:latin typeface="Comic Sans MS" panose="030F0702030302020204" pitchFamily="66" charset="0"/>
          </a:endParaRPr>
        </a:p>
      </dsp:txBody>
      <dsp:txXfrm>
        <a:off x="1696440" y="307703"/>
        <a:ext cx="4795905" cy="1996613"/>
      </dsp:txXfrm>
    </dsp:sp>
    <dsp:sp modelId="{C049BD06-C323-4DD0-BB3B-44E5F51F4226}">
      <dsp:nvSpPr>
        <dsp:cNvPr id="0" name=""/>
        <dsp:cNvSpPr/>
      </dsp:nvSpPr>
      <dsp:spPr>
        <a:xfrm>
          <a:off x="4450" y="3155592"/>
          <a:ext cx="3993226" cy="1996613"/>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0070C0"/>
              </a:solidFill>
              <a:latin typeface="Comic Sans MS" panose="030F0702030302020204" pitchFamily="66" charset="0"/>
            </a:rPr>
            <a:t>Las Personas Jurídicas argentinas: </a:t>
          </a:r>
        </a:p>
        <a:p>
          <a:pPr marL="0" lvl="0" indent="0" algn="ctr" defTabSz="711200">
            <a:lnSpc>
              <a:spcPct val="90000"/>
            </a:lnSpc>
            <a:spcBef>
              <a:spcPct val="0"/>
            </a:spcBef>
            <a:spcAft>
              <a:spcPct val="35000"/>
            </a:spcAft>
            <a:buNone/>
          </a:pPr>
          <a:r>
            <a:rPr lang="es-ES" sz="1600" b="1" kern="1200" dirty="0">
              <a:solidFill>
                <a:srgbClr val="0070C0"/>
              </a:solidFill>
              <a:latin typeface="Comic Sans MS" panose="030F0702030302020204" pitchFamily="66" charset="0"/>
            </a:rPr>
            <a:t>Deberá presentarse los informes </a:t>
          </a:r>
        </a:p>
        <a:p>
          <a:pPr marL="0" lvl="0" indent="0" algn="ctr" defTabSz="711200">
            <a:lnSpc>
              <a:spcPct val="90000"/>
            </a:lnSpc>
            <a:spcBef>
              <a:spcPct val="0"/>
            </a:spcBef>
            <a:spcAft>
              <a:spcPct val="35000"/>
            </a:spcAft>
            <a:buNone/>
          </a:pPr>
          <a:r>
            <a:rPr lang="es-ES" sz="1600" b="1" kern="1200" dirty="0">
              <a:solidFill>
                <a:srgbClr val="0070C0"/>
              </a:solidFill>
              <a:latin typeface="Comic Sans MS" panose="030F0702030302020204" pitchFamily="66" charset="0"/>
            </a:rPr>
            <a:t>de la Presidencia del Directorio y </a:t>
          </a:r>
        </a:p>
        <a:p>
          <a:pPr marL="0" lvl="0" indent="0" algn="ctr" defTabSz="711200">
            <a:lnSpc>
              <a:spcPct val="90000"/>
            </a:lnSpc>
            <a:spcBef>
              <a:spcPct val="0"/>
            </a:spcBef>
            <a:spcAft>
              <a:spcPct val="35000"/>
            </a:spcAft>
            <a:buNone/>
          </a:pPr>
          <a:r>
            <a:rPr lang="es-ES" sz="1600" b="1" kern="1200" dirty="0">
              <a:solidFill>
                <a:srgbClr val="0070C0"/>
              </a:solidFill>
              <a:latin typeface="Comic Sans MS" panose="030F0702030302020204" pitchFamily="66" charset="0"/>
            </a:rPr>
            <a:t>sus Directores Titulares o Socios </a:t>
          </a:r>
        </a:p>
        <a:p>
          <a:pPr marL="0" lvl="0" indent="0" algn="ctr" defTabSz="711200">
            <a:lnSpc>
              <a:spcPct val="90000"/>
            </a:lnSpc>
            <a:spcBef>
              <a:spcPct val="0"/>
            </a:spcBef>
            <a:spcAft>
              <a:spcPct val="35000"/>
            </a:spcAft>
            <a:buNone/>
          </a:pPr>
          <a:r>
            <a:rPr lang="es-ES" sz="1600" b="1" kern="1200" dirty="0">
              <a:solidFill>
                <a:srgbClr val="0070C0"/>
              </a:solidFill>
              <a:latin typeface="Comic Sans MS" panose="030F0702030302020204" pitchFamily="66" charset="0"/>
            </a:rPr>
            <a:t>Gerentes.</a:t>
          </a:r>
          <a:endParaRPr lang="es-MX" sz="1600" b="1" kern="1200" dirty="0">
            <a:solidFill>
              <a:srgbClr val="0070C0"/>
            </a:solidFill>
            <a:latin typeface="Comic Sans MS" panose="030F0702030302020204" pitchFamily="66" charset="0"/>
          </a:endParaRPr>
        </a:p>
      </dsp:txBody>
      <dsp:txXfrm>
        <a:off x="4450" y="3155592"/>
        <a:ext cx="3993226" cy="1996613"/>
      </dsp:txXfrm>
    </dsp:sp>
    <dsp:sp modelId="{054018BA-FC20-4506-A647-1BA0B4E733BF}">
      <dsp:nvSpPr>
        <dsp:cNvPr id="0" name=""/>
        <dsp:cNvSpPr/>
      </dsp:nvSpPr>
      <dsp:spPr>
        <a:xfrm>
          <a:off x="4836254" y="3155592"/>
          <a:ext cx="3368206" cy="1996613"/>
        </a:xfrm>
        <a:prstGeom prst="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s-ES" sz="1600" b="1" kern="1200" dirty="0">
              <a:solidFill>
                <a:srgbClr val="0070C0"/>
              </a:solidFill>
              <a:latin typeface="Comic Sans MS" panose="030F0702030302020204" pitchFamily="66" charset="0"/>
            </a:rPr>
            <a:t>Las personas Físicas o Jurídicas extranjeras:</a:t>
          </a:r>
        </a:p>
        <a:p>
          <a:pPr marL="0" lvl="0" indent="0" algn="ctr" defTabSz="711200">
            <a:lnSpc>
              <a:spcPct val="90000"/>
            </a:lnSpc>
            <a:spcBef>
              <a:spcPct val="0"/>
            </a:spcBef>
            <a:spcAft>
              <a:spcPct val="35000"/>
            </a:spcAft>
            <a:buNone/>
          </a:pPr>
          <a:r>
            <a:rPr lang="es-ES" sz="1600" b="1" kern="1200" dirty="0">
              <a:solidFill>
                <a:srgbClr val="0070C0"/>
              </a:solidFill>
              <a:latin typeface="Comic Sans MS" panose="030F0702030302020204" pitchFamily="66" charset="0"/>
            </a:rPr>
            <a:t>Deberá requerirse el certificado de antecedentes judiciales del país de residencia, con la traducción y legalización correspondiente.</a:t>
          </a:r>
          <a:endParaRPr lang="es-MX" sz="1600" b="1" kern="1200" dirty="0">
            <a:solidFill>
              <a:srgbClr val="0070C0"/>
            </a:solidFill>
            <a:latin typeface="Comic Sans MS" panose="030F0702030302020204" pitchFamily="66" charset="0"/>
          </a:endParaRPr>
        </a:p>
      </dsp:txBody>
      <dsp:txXfrm>
        <a:off x="4836254" y="3155592"/>
        <a:ext cx="3368206" cy="19966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B20E41-9A76-481B-8545-FA7710A0C971}">
      <dsp:nvSpPr>
        <dsp:cNvPr id="0" name=""/>
        <dsp:cNvSpPr/>
      </dsp:nvSpPr>
      <dsp:spPr>
        <a:xfrm rot="16200000">
          <a:off x="-1465407" y="1465407"/>
          <a:ext cx="5256583" cy="2325769"/>
        </a:xfrm>
        <a:prstGeom prst="flowChartManualOperation">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t" anchorCtr="0">
          <a:noAutofit/>
        </a:bodyPr>
        <a:lstStyle/>
        <a:p>
          <a:pPr marL="0" lvl="0" indent="0" algn="l" defTabSz="755650">
            <a:lnSpc>
              <a:spcPct val="90000"/>
            </a:lnSpc>
            <a:spcBef>
              <a:spcPct val="0"/>
            </a:spcBef>
            <a:spcAft>
              <a:spcPct val="35000"/>
            </a:spcAft>
            <a:buNone/>
          </a:pPr>
          <a:endParaRPr lang="es-MX" sz="1700" kern="1200" dirty="0"/>
        </a:p>
        <a:p>
          <a:pPr marL="228600" lvl="1" indent="-228600" algn="l" defTabSz="1066800">
            <a:lnSpc>
              <a:spcPct val="90000"/>
            </a:lnSpc>
            <a:spcBef>
              <a:spcPct val="0"/>
            </a:spcBef>
            <a:spcAft>
              <a:spcPct val="15000"/>
            </a:spcAft>
            <a:buChar char="•"/>
          </a:pPr>
          <a:r>
            <a:rPr lang="es-ES" sz="2400" b="1" kern="1200" dirty="0">
              <a:solidFill>
                <a:srgbClr val="0070C0"/>
              </a:solidFill>
              <a:latin typeface="Comic Sans MS" panose="030F0702030302020204" pitchFamily="66" charset="0"/>
            </a:rPr>
            <a:t>Constituida en el Extranjero</a:t>
          </a:r>
          <a:endParaRPr lang="es-MX" sz="2400" b="1" kern="1200" dirty="0">
            <a:solidFill>
              <a:srgbClr val="0070C0"/>
            </a:solidFill>
            <a:latin typeface="Comic Sans MS" panose="030F0702030302020204" pitchFamily="66" charset="0"/>
          </a:endParaRPr>
        </a:p>
      </dsp:txBody>
      <dsp:txXfrm rot="5400000">
        <a:off x="0" y="1051317"/>
        <a:ext cx="2325769" cy="3153949"/>
      </dsp:txXfrm>
    </dsp:sp>
    <dsp:sp modelId="{D671C0D9-79C9-45A7-8500-80377BE77067}">
      <dsp:nvSpPr>
        <dsp:cNvPr id="0" name=""/>
        <dsp:cNvSpPr/>
      </dsp:nvSpPr>
      <dsp:spPr>
        <a:xfrm rot="16200000">
          <a:off x="1305610" y="1119707"/>
          <a:ext cx="5195923" cy="2956508"/>
        </a:xfrm>
        <a:prstGeom prst="flowChartManualOperation">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rgbClr val="0070C0"/>
              </a:solidFill>
              <a:latin typeface="Comic Sans MS" panose="030F0702030302020204" pitchFamily="66" charset="0"/>
            </a:rPr>
            <a:t>Constituida en la República, en la cual el mayor paquete accionario es de propiedad de personas humanas o jurídicas extranjeras.</a:t>
          </a:r>
          <a:r>
            <a:rPr lang="es-ES" sz="2400" b="1" kern="1200" dirty="0">
              <a:solidFill>
                <a:schemeClr val="tx1"/>
              </a:solidFill>
              <a:latin typeface="Comic Sans MS" panose="030F0702030302020204" pitchFamily="66" charset="0"/>
            </a:rPr>
            <a:t> </a:t>
          </a:r>
          <a:endParaRPr lang="es-MX" sz="2400" b="1" kern="1200" dirty="0">
            <a:solidFill>
              <a:schemeClr val="tx1"/>
            </a:solidFill>
            <a:latin typeface="Comic Sans MS" panose="030F0702030302020204" pitchFamily="66" charset="0"/>
          </a:endParaRPr>
        </a:p>
      </dsp:txBody>
      <dsp:txXfrm rot="5400000">
        <a:off x="2425317" y="1039185"/>
        <a:ext cx="2956508" cy="3117553"/>
      </dsp:txXfrm>
    </dsp:sp>
    <dsp:sp modelId="{B6ADEA02-3A41-44B7-846D-26557F693B51}">
      <dsp:nvSpPr>
        <dsp:cNvPr id="0" name=""/>
        <dsp:cNvSpPr/>
      </dsp:nvSpPr>
      <dsp:spPr>
        <a:xfrm rot="16200000">
          <a:off x="4055245" y="1431287"/>
          <a:ext cx="5256583" cy="2394008"/>
        </a:xfrm>
        <a:prstGeom prst="flowChartManualOperation">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s-MX" sz="2400" b="1" kern="1200" dirty="0">
              <a:solidFill>
                <a:srgbClr val="0070C0"/>
              </a:solidFill>
              <a:latin typeface="Comic Sans MS" panose="030F0702030302020204" pitchFamily="66" charset="0"/>
            </a:rPr>
            <a:t>Constituida en la República y que se encuentre controlada o vinculada en + de 25% por Soc. Extranjera</a:t>
          </a:r>
        </a:p>
      </dsp:txBody>
      <dsp:txXfrm rot="5400000">
        <a:off x="5486532" y="1051317"/>
        <a:ext cx="2394008" cy="315394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F268B-F184-4157-82EE-63DE406FCD07}">
      <dsp:nvSpPr>
        <dsp:cNvPr id="0" name=""/>
        <dsp:cNvSpPr/>
      </dsp:nvSpPr>
      <dsp:spPr>
        <a:xfrm rot="5400000">
          <a:off x="2952847" y="-1941462"/>
          <a:ext cx="3351641" cy="7378559"/>
        </a:xfrm>
        <a:prstGeom prst="round2SameRect">
          <a:avLst/>
        </a:prstGeom>
        <a:solidFill>
          <a:schemeClr val="bg1"/>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ES" sz="2400" kern="1200" dirty="0">
              <a:solidFill>
                <a:srgbClr val="0070C0"/>
              </a:solidFill>
              <a:latin typeface="Comic Sans MS" panose="030F0702030302020204" pitchFamily="66" charset="0"/>
            </a:rPr>
            <a:t>La persona humana extranjera deberá acreditar el cumplimiento de una residencia ininterrumpida de 10 años. Si no cumple dicha residencia, la previa conformidad podrá ser expedida por vía de excepción.</a:t>
          </a:r>
          <a:endParaRPr lang="es-MX" sz="2400" kern="1200" dirty="0">
            <a:solidFill>
              <a:srgbClr val="0070C0"/>
            </a:solidFill>
            <a:latin typeface="Comic Sans MS" panose="030F0702030302020204" pitchFamily="66" charset="0"/>
          </a:endParaRPr>
        </a:p>
      </dsp:txBody>
      <dsp:txXfrm rot="-5400000">
        <a:off x="939388" y="235611"/>
        <a:ext cx="7214945" cy="3024413"/>
      </dsp:txXfrm>
    </dsp:sp>
    <dsp:sp modelId="{84D66F73-C0B3-4C82-AC2A-69C94770B12D}">
      <dsp:nvSpPr>
        <dsp:cNvPr id="0" name=""/>
        <dsp:cNvSpPr/>
      </dsp:nvSpPr>
      <dsp:spPr>
        <a:xfrm rot="10800000" flipH="1" flipV="1">
          <a:off x="613927" y="983071"/>
          <a:ext cx="524105" cy="1332235"/>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rgbClr val="0070C0"/>
              </a:solidFill>
              <a:latin typeface="Comic Sans MS" panose="030F0702030302020204" pitchFamily="66" charset="0"/>
            </a:rPr>
            <a:t>1</a:t>
          </a:r>
        </a:p>
      </dsp:txBody>
      <dsp:txXfrm rot="-10800000">
        <a:off x="639512" y="1008656"/>
        <a:ext cx="472935" cy="1281065"/>
      </dsp:txXfrm>
    </dsp:sp>
    <dsp:sp modelId="{20FBC16C-8284-434D-8CC5-27F4B7BB523A}">
      <dsp:nvSpPr>
        <dsp:cNvPr id="0" name=""/>
        <dsp:cNvSpPr/>
      </dsp:nvSpPr>
      <dsp:spPr>
        <a:xfrm rot="5400000">
          <a:off x="3357059" y="1082442"/>
          <a:ext cx="2507096" cy="7399024"/>
        </a:xfrm>
        <a:prstGeom prst="round2SameRect">
          <a:avLst/>
        </a:prstGeom>
        <a:solidFill>
          <a:schemeClr val="bg1"/>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ES" sz="2400" kern="1200" dirty="0">
              <a:solidFill>
                <a:srgbClr val="0070C0"/>
              </a:solidFill>
              <a:latin typeface="Comic Sans MS" panose="030F0702030302020204" pitchFamily="66" charset="0"/>
            </a:rPr>
            <a:t>La residencia  deberá ser acreditada a través de la documentación expedida  por la Dirección Nacional de Migraciones u otros medios de prueba que el organismo acepte</a:t>
          </a:r>
          <a:r>
            <a:rPr lang="es-ES" sz="2400" kern="1200" dirty="0">
              <a:solidFill>
                <a:schemeClr val="tx1"/>
              </a:solidFill>
              <a:latin typeface="Comic Sans MS" panose="030F0702030302020204" pitchFamily="66" charset="0"/>
            </a:rPr>
            <a:t>. </a:t>
          </a:r>
          <a:endParaRPr lang="es-MX" sz="2400" kern="1200" dirty="0">
            <a:solidFill>
              <a:schemeClr val="tx1"/>
            </a:solidFill>
            <a:latin typeface="Comic Sans MS" panose="030F0702030302020204" pitchFamily="66" charset="0"/>
          </a:endParaRPr>
        </a:p>
      </dsp:txBody>
      <dsp:txXfrm rot="-5400000">
        <a:off x="911095" y="3650792"/>
        <a:ext cx="7276638" cy="2262324"/>
      </dsp:txXfrm>
    </dsp:sp>
    <dsp:sp modelId="{5398A55E-E993-45F3-A6A5-6D5DFCB53F31}">
      <dsp:nvSpPr>
        <dsp:cNvPr id="0" name=""/>
        <dsp:cNvSpPr/>
      </dsp:nvSpPr>
      <dsp:spPr>
        <a:xfrm>
          <a:off x="611585" y="4248485"/>
          <a:ext cx="499734" cy="1442738"/>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s-MX" sz="2400" kern="1200" dirty="0">
              <a:solidFill>
                <a:srgbClr val="0070C0"/>
              </a:solidFill>
              <a:latin typeface="Comic Sans MS" panose="030F0702030302020204" pitchFamily="66" charset="0"/>
            </a:rPr>
            <a:t>2</a:t>
          </a:r>
        </a:p>
      </dsp:txBody>
      <dsp:txXfrm>
        <a:off x="635980" y="4272880"/>
        <a:ext cx="450944" cy="13939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F268B-F184-4157-82EE-63DE406FCD07}">
      <dsp:nvSpPr>
        <dsp:cNvPr id="0" name=""/>
        <dsp:cNvSpPr/>
      </dsp:nvSpPr>
      <dsp:spPr>
        <a:xfrm rot="5400000">
          <a:off x="1986367" y="-244815"/>
          <a:ext cx="5494758" cy="7092216"/>
        </a:xfrm>
        <a:prstGeom prst="round2SameRect">
          <a:avLst/>
        </a:prstGeom>
        <a:solidFill>
          <a:schemeClr val="bg1"/>
        </a:solidFill>
        <a:ln w="25400" cap="flat" cmpd="sng" algn="ctr">
          <a:solidFill>
            <a:schemeClr val="tx1">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1066800">
            <a:lnSpc>
              <a:spcPct val="90000"/>
            </a:lnSpc>
            <a:spcBef>
              <a:spcPct val="0"/>
            </a:spcBef>
            <a:spcAft>
              <a:spcPct val="15000"/>
            </a:spcAft>
            <a:buChar char="•"/>
          </a:pPr>
          <a:r>
            <a:rPr lang="es-ES" sz="2400" kern="1200" dirty="0">
              <a:solidFill>
                <a:srgbClr val="0070C0"/>
              </a:solidFill>
              <a:latin typeface="Comic Sans MS" panose="030F0702030302020204" pitchFamily="66" charset="0"/>
            </a:rPr>
            <a:t>Las personas humanas extranjeras y las personas jurídicas extranjeras, antes de comenzar el tramite de previa conformidad </a:t>
          </a:r>
          <a:r>
            <a:rPr lang="es-ES" sz="2400" b="1" kern="1200" dirty="0">
              <a:solidFill>
                <a:srgbClr val="0070C0"/>
              </a:solidFill>
              <a:latin typeface="Comic Sans MS" panose="030F0702030302020204" pitchFamily="66" charset="0"/>
            </a:rPr>
            <a:t>para la compra de un inmueble rural</a:t>
          </a:r>
          <a:r>
            <a:rPr lang="es-ES" sz="2400" kern="1200" dirty="0">
              <a:solidFill>
                <a:srgbClr val="0070C0"/>
              </a:solidFill>
              <a:latin typeface="Comic Sans MS" panose="030F0702030302020204" pitchFamily="66" charset="0"/>
            </a:rPr>
            <a:t>, deben solicitar primero autorización ante el </a:t>
          </a:r>
          <a:r>
            <a:rPr lang="es-ES" sz="2400" b="1" u="sng" kern="1200" dirty="0">
              <a:solidFill>
                <a:srgbClr val="0070C0"/>
              </a:solidFill>
              <a:effectLst>
                <a:outerShdw blurRad="38100" dist="38100" dir="2700000" algn="tl">
                  <a:srgbClr val="000000">
                    <a:alpha val="43137"/>
                  </a:srgbClr>
                </a:outerShdw>
              </a:effectLst>
              <a:latin typeface="Comic Sans MS" panose="030F0702030302020204" pitchFamily="66" charset="0"/>
            </a:rPr>
            <a:t>Registro Nacional de Tierras Rurales</a:t>
          </a:r>
          <a:r>
            <a:rPr lang="es-ES" sz="2400" kern="1200" dirty="0">
              <a:solidFill>
                <a:srgbClr val="0070C0"/>
              </a:solidFill>
              <a:latin typeface="Comic Sans MS" panose="030F0702030302020204" pitchFamily="66" charset="0"/>
            </a:rPr>
            <a:t> y el certificado que expide dicha institución se debe presentar con toda la documentación que se detalla a continuación.</a:t>
          </a:r>
          <a:endParaRPr lang="es-MX" sz="2400" kern="1200" dirty="0">
            <a:solidFill>
              <a:srgbClr val="0070C0"/>
            </a:solidFill>
            <a:latin typeface="Comic Sans MS" panose="030F0702030302020204" pitchFamily="66" charset="0"/>
          </a:endParaRPr>
        </a:p>
      </dsp:txBody>
      <dsp:txXfrm rot="-5400000">
        <a:off x="1187638" y="822146"/>
        <a:ext cx="6823984" cy="4958294"/>
      </dsp:txXfrm>
    </dsp:sp>
    <dsp:sp modelId="{84D66F73-C0B3-4C82-AC2A-69C94770B12D}">
      <dsp:nvSpPr>
        <dsp:cNvPr id="0" name=""/>
        <dsp:cNvSpPr/>
      </dsp:nvSpPr>
      <dsp:spPr>
        <a:xfrm rot="10800000" flipH="1" flipV="1">
          <a:off x="903031" y="1884005"/>
          <a:ext cx="524105" cy="2184097"/>
        </a:xfrm>
        <a:prstGeom prst="roundRect">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endParaRPr lang="es-MX" sz="2400" kern="1200" dirty="0">
            <a:solidFill>
              <a:schemeClr val="tx1"/>
            </a:solidFill>
            <a:latin typeface="Comic Sans MS" panose="030F0702030302020204" pitchFamily="66" charset="0"/>
          </a:endParaRPr>
        </a:p>
      </dsp:txBody>
      <dsp:txXfrm rot="-10800000">
        <a:off x="928616" y="1909590"/>
        <a:ext cx="472935" cy="213292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65BA0-A455-4786-8A2F-4B5B2CC0823F}">
      <dsp:nvSpPr>
        <dsp:cNvPr id="0" name=""/>
        <dsp:cNvSpPr/>
      </dsp:nvSpPr>
      <dsp:spPr>
        <a:xfrm>
          <a:off x="0" y="95992"/>
          <a:ext cx="2905522" cy="1452761"/>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45720" rIns="68580" bIns="45720" numCol="1" spcCol="1270" anchor="ctr" anchorCtr="0">
          <a:noAutofit/>
        </a:bodyPr>
        <a:lstStyle/>
        <a:p>
          <a:pPr marL="0" lvl="0" indent="0" algn="ctr" defTabSz="1600200">
            <a:lnSpc>
              <a:spcPct val="90000"/>
            </a:lnSpc>
            <a:spcBef>
              <a:spcPct val="0"/>
            </a:spcBef>
            <a:spcAft>
              <a:spcPct val="35000"/>
            </a:spcAft>
            <a:buNone/>
          </a:pPr>
          <a:r>
            <a:rPr lang="es-MX" sz="3600" b="1" kern="1200" dirty="0">
              <a:solidFill>
                <a:srgbClr val="0070C0"/>
              </a:solidFill>
              <a:latin typeface="Comic Sans MS" panose="030F0702030302020204" pitchFamily="66" charset="0"/>
            </a:rPr>
            <a:t>Personas</a:t>
          </a:r>
          <a:r>
            <a:rPr lang="es-MX" sz="3600" b="1" kern="1200" dirty="0">
              <a:solidFill>
                <a:srgbClr val="00B0F0"/>
              </a:solidFill>
              <a:latin typeface="Comic Sans MS" panose="030F0702030302020204" pitchFamily="66" charset="0"/>
            </a:rPr>
            <a:t> </a:t>
          </a:r>
          <a:r>
            <a:rPr lang="es-MX" sz="3600" b="1" kern="1200" dirty="0">
              <a:solidFill>
                <a:srgbClr val="0070C0"/>
              </a:solidFill>
              <a:latin typeface="Comic Sans MS" panose="030F0702030302020204" pitchFamily="66" charset="0"/>
            </a:rPr>
            <a:t>Humanas</a:t>
          </a:r>
        </a:p>
      </dsp:txBody>
      <dsp:txXfrm>
        <a:off x="42550" y="138542"/>
        <a:ext cx="2820422" cy="1367661"/>
      </dsp:txXfrm>
    </dsp:sp>
    <dsp:sp modelId="{9DFDD4B0-E689-47BE-912D-A0C3E2CD6E0F}">
      <dsp:nvSpPr>
        <dsp:cNvPr id="0" name=""/>
        <dsp:cNvSpPr/>
      </dsp:nvSpPr>
      <dsp:spPr>
        <a:xfrm>
          <a:off x="290552" y="1548753"/>
          <a:ext cx="213497" cy="929796"/>
        </a:xfrm>
        <a:custGeom>
          <a:avLst/>
          <a:gdLst/>
          <a:ahLst/>
          <a:cxnLst/>
          <a:rect l="0" t="0" r="0" b="0"/>
          <a:pathLst>
            <a:path>
              <a:moveTo>
                <a:pt x="0" y="0"/>
              </a:moveTo>
              <a:lnTo>
                <a:pt x="0" y="929796"/>
              </a:lnTo>
              <a:lnTo>
                <a:pt x="213497" y="92979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56D7FE70-87F7-4A4E-8F24-5DD8FDDFFE1D}">
      <dsp:nvSpPr>
        <dsp:cNvPr id="0" name=""/>
        <dsp:cNvSpPr/>
      </dsp:nvSpPr>
      <dsp:spPr>
        <a:xfrm>
          <a:off x="504049" y="1752169"/>
          <a:ext cx="2324417" cy="1452761"/>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MX" sz="2000" b="1" kern="1200" dirty="0">
              <a:solidFill>
                <a:srgbClr val="0070C0"/>
              </a:solidFill>
              <a:latin typeface="Comic Sans MS" panose="030F0702030302020204" pitchFamily="66" charset="0"/>
            </a:rPr>
            <a:t>Formularios 1, 2 y 3 en original según </a:t>
          </a:r>
          <a:r>
            <a:rPr lang="es-MX" sz="2000" b="1" kern="1200" dirty="0" err="1">
              <a:solidFill>
                <a:srgbClr val="0070C0"/>
              </a:solidFill>
              <a:latin typeface="Comic Sans MS" panose="030F0702030302020204" pitchFamily="66" charset="0"/>
            </a:rPr>
            <a:t>modif</a:t>
          </a:r>
          <a:r>
            <a:rPr lang="es-MX" sz="2000" b="1" kern="1200" dirty="0">
              <a:solidFill>
                <a:srgbClr val="0070C0"/>
              </a:solidFill>
              <a:latin typeface="Comic Sans MS" panose="030F0702030302020204" pitchFamily="66" charset="0"/>
            </a:rPr>
            <a:t>.  Res. 434/2010</a:t>
          </a:r>
        </a:p>
      </dsp:txBody>
      <dsp:txXfrm>
        <a:off x="546599" y="1794719"/>
        <a:ext cx="2239317" cy="13676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4456D-3C9A-4958-AD7D-37FBDE89A667}">
      <dsp:nvSpPr>
        <dsp:cNvPr id="0" name=""/>
        <dsp:cNvSpPr/>
      </dsp:nvSpPr>
      <dsp:spPr>
        <a:xfrm>
          <a:off x="74032" y="0"/>
          <a:ext cx="4748187" cy="537051"/>
        </a:xfrm>
        <a:prstGeom prst="roundRect">
          <a:avLst>
            <a:gd name="adj" fmla="val 10000"/>
          </a:avLst>
        </a:prstGeom>
        <a:solidFill>
          <a:schemeClr val="bg1"/>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es-MX" sz="2700" b="1" kern="1200" dirty="0">
              <a:solidFill>
                <a:srgbClr val="0070C0"/>
              </a:solidFill>
              <a:latin typeface="Comic Sans MS" panose="030F0702030302020204" pitchFamily="66" charset="0"/>
            </a:rPr>
            <a:t>Personas Jurídicas</a:t>
          </a:r>
        </a:p>
      </dsp:txBody>
      <dsp:txXfrm>
        <a:off x="89762" y="15730"/>
        <a:ext cx="4716727" cy="505591"/>
      </dsp:txXfrm>
    </dsp:sp>
    <dsp:sp modelId="{F8FC98EA-C289-49D1-B224-72C2D95B4C10}">
      <dsp:nvSpPr>
        <dsp:cNvPr id="0" name=""/>
        <dsp:cNvSpPr/>
      </dsp:nvSpPr>
      <dsp:spPr>
        <a:xfrm>
          <a:off x="548851" y="537051"/>
          <a:ext cx="115222" cy="1565796"/>
        </a:xfrm>
        <a:custGeom>
          <a:avLst/>
          <a:gdLst/>
          <a:ahLst/>
          <a:cxnLst/>
          <a:rect l="0" t="0" r="0" b="0"/>
          <a:pathLst>
            <a:path>
              <a:moveTo>
                <a:pt x="0" y="0"/>
              </a:moveTo>
              <a:lnTo>
                <a:pt x="0" y="1565796"/>
              </a:lnTo>
              <a:lnTo>
                <a:pt x="115222" y="1565796"/>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7B94F673-DC7E-49D4-BBEE-AB243F1C00B5}">
      <dsp:nvSpPr>
        <dsp:cNvPr id="0" name=""/>
        <dsp:cNvSpPr/>
      </dsp:nvSpPr>
      <dsp:spPr>
        <a:xfrm>
          <a:off x="664073" y="580065"/>
          <a:ext cx="4313031" cy="3045565"/>
        </a:xfrm>
        <a:prstGeom prst="roundRect">
          <a:avLst>
            <a:gd name="adj" fmla="val 10000"/>
          </a:avLst>
        </a:prstGeom>
        <a:solidFill>
          <a:schemeClr val="bg1">
            <a:alpha val="9000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0070C0"/>
              </a:solidFill>
              <a:latin typeface="Comic Sans MS" panose="030F0702030302020204" pitchFamily="66" charset="0"/>
            </a:rPr>
            <a:t>- Formularios 1, 2, 3, y 4</a:t>
          </a:r>
        </a:p>
        <a:p>
          <a:pPr marL="0" lvl="0" indent="0" algn="ctr" defTabSz="800100">
            <a:lnSpc>
              <a:spcPct val="90000"/>
            </a:lnSpc>
            <a:spcBef>
              <a:spcPct val="0"/>
            </a:spcBef>
            <a:spcAft>
              <a:spcPct val="35000"/>
            </a:spcAft>
            <a:buNone/>
          </a:pPr>
          <a:r>
            <a:rPr lang="es-ES" sz="1800" b="1" kern="1200" dirty="0">
              <a:solidFill>
                <a:srgbClr val="0070C0"/>
              </a:solidFill>
              <a:latin typeface="Comic Sans MS" panose="030F0702030302020204" pitchFamily="66" charset="0"/>
            </a:rPr>
            <a:t>- Estatuto o contrato social</a:t>
          </a:r>
        </a:p>
        <a:p>
          <a:pPr marL="0" lvl="0" indent="0" algn="ctr" defTabSz="800100">
            <a:lnSpc>
              <a:spcPct val="90000"/>
            </a:lnSpc>
            <a:spcBef>
              <a:spcPct val="0"/>
            </a:spcBef>
            <a:spcAft>
              <a:spcPct val="35000"/>
            </a:spcAft>
            <a:buNone/>
          </a:pPr>
          <a:r>
            <a:rPr lang="es-ES" sz="1800" b="1" kern="1200" dirty="0">
              <a:solidFill>
                <a:srgbClr val="0070C0"/>
              </a:solidFill>
              <a:latin typeface="Comic Sans MS" panose="030F0702030302020204" pitchFamily="66" charset="0"/>
            </a:rPr>
            <a:t>- Acta ultimo directorio.</a:t>
          </a:r>
        </a:p>
        <a:p>
          <a:pPr marL="0" lvl="0" indent="0" algn="ctr" defTabSz="800100">
            <a:lnSpc>
              <a:spcPct val="90000"/>
            </a:lnSpc>
            <a:spcBef>
              <a:spcPct val="0"/>
            </a:spcBef>
            <a:spcAft>
              <a:spcPct val="35000"/>
            </a:spcAft>
            <a:buNone/>
          </a:pPr>
          <a:r>
            <a:rPr lang="es-ES" sz="1800" b="1" kern="1200" dirty="0">
              <a:solidFill>
                <a:srgbClr val="0070C0"/>
              </a:solidFill>
              <a:latin typeface="Comic Sans MS" panose="030F0702030302020204" pitchFamily="66" charset="0"/>
            </a:rPr>
            <a:t>- Ultimo Balance aprobado.</a:t>
          </a:r>
        </a:p>
        <a:p>
          <a:pPr marL="0" lvl="0" indent="0" algn="ctr" defTabSz="800100">
            <a:lnSpc>
              <a:spcPct val="90000"/>
            </a:lnSpc>
            <a:spcBef>
              <a:spcPct val="0"/>
            </a:spcBef>
            <a:spcAft>
              <a:spcPct val="35000"/>
            </a:spcAft>
            <a:buNone/>
          </a:pPr>
          <a:r>
            <a:rPr lang="es-ES" sz="1800" b="1" kern="1200" dirty="0">
              <a:solidFill>
                <a:srgbClr val="0070C0"/>
              </a:solidFill>
              <a:latin typeface="Comic Sans MS" panose="030F0702030302020204" pitchFamily="66" charset="0"/>
            </a:rPr>
            <a:t>- Acreditación actualizada composición accionaria por instrumento fehaciente.</a:t>
          </a:r>
        </a:p>
        <a:p>
          <a:pPr marL="0" lvl="0" indent="0" algn="ctr" defTabSz="800100">
            <a:lnSpc>
              <a:spcPct val="90000"/>
            </a:lnSpc>
            <a:spcBef>
              <a:spcPct val="0"/>
            </a:spcBef>
            <a:spcAft>
              <a:spcPct val="35000"/>
            </a:spcAft>
            <a:buNone/>
          </a:pPr>
          <a:r>
            <a:rPr lang="es-ES" sz="1800" b="1" kern="1200" dirty="0">
              <a:solidFill>
                <a:srgbClr val="0070C0"/>
              </a:solidFill>
              <a:latin typeface="Comic Sans MS" panose="030F0702030302020204" pitchFamily="66" charset="0"/>
            </a:rPr>
            <a:t>- Informe antecedentes Judiciales</a:t>
          </a:r>
        </a:p>
      </dsp:txBody>
      <dsp:txXfrm>
        <a:off x="753275" y="669267"/>
        <a:ext cx="4134627" cy="2867161"/>
      </dsp:txXfrm>
    </dsp:sp>
    <dsp:sp modelId="{15293EB2-F082-4420-9DF6-E71A754A58A8}">
      <dsp:nvSpPr>
        <dsp:cNvPr id="0" name=""/>
        <dsp:cNvSpPr/>
      </dsp:nvSpPr>
      <dsp:spPr>
        <a:xfrm>
          <a:off x="442050" y="537051"/>
          <a:ext cx="106800" cy="4507198"/>
        </a:xfrm>
        <a:custGeom>
          <a:avLst/>
          <a:gdLst/>
          <a:ahLst/>
          <a:cxnLst/>
          <a:rect l="0" t="0" r="0" b="0"/>
          <a:pathLst>
            <a:path>
              <a:moveTo>
                <a:pt x="106800" y="0"/>
              </a:moveTo>
              <a:lnTo>
                <a:pt x="0" y="4507198"/>
              </a:lnTo>
            </a:path>
          </a:pathLst>
        </a:custGeom>
        <a:noFill/>
        <a:ln w="25400" cap="flat" cmpd="sng" algn="ctr">
          <a:solidFill>
            <a:schemeClr val="tx1"/>
          </a:solidFill>
          <a:prstDash val="solid"/>
        </a:ln>
        <a:effectLst/>
      </dsp:spPr>
      <dsp:style>
        <a:lnRef idx="2">
          <a:scrgbClr r="0" g="0" b="0"/>
        </a:lnRef>
        <a:fillRef idx="0">
          <a:scrgbClr r="0" g="0" b="0"/>
        </a:fillRef>
        <a:effectRef idx="0">
          <a:scrgbClr r="0" g="0" b="0"/>
        </a:effectRef>
        <a:fontRef idx="minor"/>
      </dsp:style>
    </dsp:sp>
    <dsp:sp modelId="{38765570-6411-466E-86D7-40C11AABD1BA}">
      <dsp:nvSpPr>
        <dsp:cNvPr id="0" name=""/>
        <dsp:cNvSpPr/>
      </dsp:nvSpPr>
      <dsp:spPr>
        <a:xfrm>
          <a:off x="442050" y="3895812"/>
          <a:ext cx="4521875" cy="2296875"/>
        </a:xfrm>
        <a:prstGeom prst="roundRect">
          <a:avLst>
            <a:gd name="adj" fmla="val 10000"/>
          </a:avLst>
        </a:prstGeom>
        <a:solidFill>
          <a:schemeClr val="lt1">
            <a:alpha val="90000"/>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kern="1200" dirty="0"/>
            <a:t>- </a:t>
          </a:r>
          <a:r>
            <a:rPr lang="es-ES" sz="2000" b="1" kern="1200" dirty="0">
              <a:solidFill>
                <a:srgbClr val="0070C0"/>
              </a:solidFill>
              <a:latin typeface="Comic Sans MS" panose="030F0702030302020204" pitchFamily="66" charset="0"/>
            </a:rPr>
            <a:t>Debe indicarse con precisión acto Jurídico, finalidad y destino.                                  - Persona jurídica deberá acreditar cumplimiento art.118 Ley 19.550.                                 - Proyecto de inversión</a:t>
          </a:r>
          <a:r>
            <a:rPr lang="es-ES" sz="2000" kern="1200" dirty="0">
              <a:solidFill>
                <a:srgbClr val="0070C0"/>
              </a:solidFill>
            </a:rPr>
            <a:t>.</a:t>
          </a:r>
        </a:p>
      </dsp:txBody>
      <dsp:txXfrm>
        <a:off x="509323" y="3963085"/>
        <a:ext cx="4387329" cy="2162329"/>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82913" cy="485775"/>
          </a:xfrm>
          <a:prstGeom prst="rect">
            <a:avLst/>
          </a:prstGeom>
        </p:spPr>
        <p:txBody>
          <a:bodyPr vert="horz" lIns="91440" tIns="45720" rIns="91440" bIns="45720" rtlCol="0"/>
          <a:lstStyle>
            <a:lvl1pPr algn="l">
              <a:defRPr sz="1200"/>
            </a:lvl1pPr>
          </a:lstStyle>
          <a:p>
            <a:pPr>
              <a:defRPr/>
            </a:pPr>
            <a:endParaRPr lang="es-MX"/>
          </a:p>
        </p:txBody>
      </p:sp>
      <p:sp>
        <p:nvSpPr>
          <p:cNvPr id="3" name="2 Marcador de fecha"/>
          <p:cNvSpPr>
            <a:spLocks noGrp="1"/>
          </p:cNvSpPr>
          <p:nvPr>
            <p:ph type="dt" sz="quarter" idx="1"/>
          </p:nvPr>
        </p:nvSpPr>
        <p:spPr>
          <a:xfrm>
            <a:off x="3897313" y="0"/>
            <a:ext cx="2982912" cy="485775"/>
          </a:xfrm>
          <a:prstGeom prst="rect">
            <a:avLst/>
          </a:prstGeom>
        </p:spPr>
        <p:txBody>
          <a:bodyPr vert="horz" lIns="91440" tIns="45720" rIns="91440" bIns="45720" rtlCol="0"/>
          <a:lstStyle>
            <a:lvl1pPr algn="r">
              <a:defRPr sz="1200"/>
            </a:lvl1pPr>
          </a:lstStyle>
          <a:p>
            <a:pPr>
              <a:defRPr/>
            </a:pPr>
            <a:fld id="{62FFBCF6-4B43-4DCE-84F6-9AF4A015063D}" type="datetimeFigureOut">
              <a:rPr lang="es-MX"/>
              <a:pPr>
                <a:defRPr/>
              </a:pPr>
              <a:t>27/08/2020</a:t>
            </a:fld>
            <a:endParaRPr lang="es-MX"/>
          </a:p>
        </p:txBody>
      </p:sp>
      <p:sp>
        <p:nvSpPr>
          <p:cNvPr id="4" name="3 Marcador de pie de página"/>
          <p:cNvSpPr>
            <a:spLocks noGrp="1"/>
          </p:cNvSpPr>
          <p:nvPr>
            <p:ph type="ftr" sz="quarter" idx="2"/>
          </p:nvPr>
        </p:nvSpPr>
        <p:spPr>
          <a:xfrm>
            <a:off x="0" y="9223375"/>
            <a:ext cx="2982913" cy="485775"/>
          </a:xfrm>
          <a:prstGeom prst="rect">
            <a:avLst/>
          </a:prstGeom>
        </p:spPr>
        <p:txBody>
          <a:bodyPr vert="horz" lIns="91440" tIns="45720" rIns="91440" bIns="45720" rtlCol="0" anchor="b"/>
          <a:lstStyle>
            <a:lvl1pPr algn="l">
              <a:defRPr sz="1200"/>
            </a:lvl1pPr>
          </a:lstStyle>
          <a:p>
            <a:pPr>
              <a:defRPr/>
            </a:pPr>
            <a:endParaRPr lang="es-MX"/>
          </a:p>
        </p:txBody>
      </p:sp>
      <p:sp>
        <p:nvSpPr>
          <p:cNvPr id="5" name="4 Marcador de número de diapositiva"/>
          <p:cNvSpPr>
            <a:spLocks noGrp="1"/>
          </p:cNvSpPr>
          <p:nvPr>
            <p:ph type="sldNum" sz="quarter" idx="3"/>
          </p:nvPr>
        </p:nvSpPr>
        <p:spPr>
          <a:xfrm>
            <a:off x="3897313" y="9223375"/>
            <a:ext cx="2982912" cy="485775"/>
          </a:xfrm>
          <a:prstGeom prst="rect">
            <a:avLst/>
          </a:prstGeom>
        </p:spPr>
        <p:txBody>
          <a:bodyPr vert="horz" lIns="91440" tIns="45720" rIns="91440" bIns="45720" rtlCol="0" anchor="b"/>
          <a:lstStyle>
            <a:lvl1pPr algn="r">
              <a:defRPr sz="1200"/>
            </a:lvl1pPr>
          </a:lstStyle>
          <a:p>
            <a:pPr>
              <a:defRPr/>
            </a:pPr>
            <a:fld id="{C60B45B5-98DD-4E66-9063-F0B74F135EE3}" type="slidenum">
              <a:rPr lang="es-MX"/>
              <a:pPr>
                <a:defRPr/>
              </a:pPr>
              <a:t>‹Nº›</a:t>
            </a:fld>
            <a:endParaRPr lang="es-MX"/>
          </a:p>
        </p:txBody>
      </p:sp>
    </p:spTree>
    <p:extLst>
      <p:ext uri="{BB962C8B-B14F-4D97-AF65-F5344CB8AC3E}">
        <p14:creationId xmlns:p14="http://schemas.microsoft.com/office/powerpoint/2010/main" val="410911166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2982913" cy="484188"/>
          </a:xfrm>
          <a:prstGeom prst="rect">
            <a:avLst/>
          </a:prstGeom>
          <a:noFill/>
          <a:ln w="9525">
            <a:noFill/>
            <a:miter lim="800000"/>
            <a:headEnd/>
            <a:tailEnd/>
          </a:ln>
        </p:spPr>
        <p:txBody>
          <a:bodyPr vert="horz" wrap="square" lIns="92729" tIns="46365" rIns="92729" bIns="46365" numCol="1" anchor="t" anchorCtr="0" compatLnSpc="1">
            <a:prstTxWarp prst="textNoShape">
              <a:avLst/>
            </a:prstTxWarp>
          </a:bodyPr>
          <a:lstStyle>
            <a:lvl1pPr defTabSz="927100">
              <a:defRPr sz="1200">
                <a:solidFill>
                  <a:schemeClr val="tx1"/>
                </a:solidFill>
                <a:latin typeface="Times New Roman" pitchFamily="18" charset="0"/>
              </a:defRPr>
            </a:lvl1pPr>
          </a:lstStyle>
          <a:p>
            <a:pPr>
              <a:defRPr/>
            </a:pPr>
            <a:endParaRPr lang="es-AR"/>
          </a:p>
        </p:txBody>
      </p:sp>
      <p:sp>
        <p:nvSpPr>
          <p:cNvPr id="48131" name="Rectangle 3"/>
          <p:cNvSpPr>
            <a:spLocks noGrp="1" noChangeArrowheads="1"/>
          </p:cNvSpPr>
          <p:nvPr>
            <p:ph type="dt" idx="1"/>
          </p:nvPr>
        </p:nvSpPr>
        <p:spPr bwMode="auto">
          <a:xfrm>
            <a:off x="3897313" y="0"/>
            <a:ext cx="2982912" cy="484188"/>
          </a:xfrm>
          <a:prstGeom prst="rect">
            <a:avLst/>
          </a:prstGeom>
          <a:noFill/>
          <a:ln w="9525">
            <a:noFill/>
            <a:miter lim="800000"/>
            <a:headEnd/>
            <a:tailEnd/>
          </a:ln>
        </p:spPr>
        <p:txBody>
          <a:bodyPr vert="horz" wrap="square" lIns="92729" tIns="46365" rIns="92729" bIns="46365" numCol="1" anchor="t" anchorCtr="0" compatLnSpc="1">
            <a:prstTxWarp prst="textNoShape">
              <a:avLst/>
            </a:prstTxWarp>
          </a:bodyPr>
          <a:lstStyle>
            <a:lvl1pPr algn="r" defTabSz="927100">
              <a:defRPr sz="1200">
                <a:solidFill>
                  <a:schemeClr val="tx1"/>
                </a:solidFill>
                <a:latin typeface="Times New Roman" pitchFamily="18" charset="0"/>
              </a:defRPr>
            </a:lvl1pPr>
          </a:lstStyle>
          <a:p>
            <a:pPr>
              <a:defRPr/>
            </a:pPr>
            <a:endParaRPr lang="es-AR"/>
          </a:p>
        </p:txBody>
      </p:sp>
      <p:sp>
        <p:nvSpPr>
          <p:cNvPr id="63492" name="Rectangle 4"/>
          <p:cNvSpPr>
            <a:spLocks noGrp="1" noRot="1" noChangeAspect="1" noChangeArrowheads="1" noTextEdit="1"/>
          </p:cNvSpPr>
          <p:nvPr>
            <p:ph type="sldImg" idx="2"/>
          </p:nvPr>
        </p:nvSpPr>
        <p:spPr bwMode="auto">
          <a:xfrm>
            <a:off x="1014413" y="728663"/>
            <a:ext cx="4856162" cy="3641725"/>
          </a:xfrm>
          <a:prstGeom prst="rect">
            <a:avLst/>
          </a:prstGeom>
          <a:noFill/>
          <a:ln w="9525">
            <a:solidFill>
              <a:srgbClr val="000000"/>
            </a:solidFill>
            <a:miter lim="800000"/>
            <a:headEnd/>
            <a:tailEnd/>
          </a:ln>
        </p:spPr>
      </p:sp>
      <p:sp>
        <p:nvSpPr>
          <p:cNvPr id="48133" name="Rectangle 5"/>
          <p:cNvSpPr>
            <a:spLocks noGrp="1" noChangeArrowheads="1"/>
          </p:cNvSpPr>
          <p:nvPr>
            <p:ph type="body" sz="quarter" idx="3"/>
          </p:nvPr>
        </p:nvSpPr>
        <p:spPr bwMode="auto">
          <a:xfrm>
            <a:off x="688975" y="4611688"/>
            <a:ext cx="5505450" cy="4370387"/>
          </a:xfrm>
          <a:prstGeom prst="rect">
            <a:avLst/>
          </a:prstGeom>
          <a:noFill/>
          <a:ln w="9525">
            <a:noFill/>
            <a:miter lim="800000"/>
            <a:headEnd/>
            <a:tailEnd/>
          </a:ln>
        </p:spPr>
        <p:txBody>
          <a:bodyPr vert="horz" wrap="square" lIns="92729" tIns="46365" rIns="92729" bIns="46365" numCol="1" anchor="t" anchorCtr="0" compatLnSpc="1">
            <a:prstTxWarp prst="textNoShape">
              <a:avLst/>
            </a:prstTxWarp>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48134" name="Rectangle 6"/>
          <p:cNvSpPr>
            <a:spLocks noGrp="1" noChangeArrowheads="1"/>
          </p:cNvSpPr>
          <p:nvPr>
            <p:ph type="ftr" sz="quarter" idx="4"/>
          </p:nvPr>
        </p:nvSpPr>
        <p:spPr bwMode="auto">
          <a:xfrm>
            <a:off x="0" y="9223375"/>
            <a:ext cx="2982913" cy="485775"/>
          </a:xfrm>
          <a:prstGeom prst="rect">
            <a:avLst/>
          </a:prstGeom>
          <a:noFill/>
          <a:ln w="9525">
            <a:noFill/>
            <a:miter lim="800000"/>
            <a:headEnd/>
            <a:tailEnd/>
          </a:ln>
        </p:spPr>
        <p:txBody>
          <a:bodyPr vert="horz" wrap="square" lIns="92729" tIns="46365" rIns="92729" bIns="46365" numCol="1" anchor="b" anchorCtr="0" compatLnSpc="1">
            <a:prstTxWarp prst="textNoShape">
              <a:avLst/>
            </a:prstTxWarp>
          </a:bodyPr>
          <a:lstStyle>
            <a:lvl1pPr defTabSz="927100">
              <a:defRPr sz="1200">
                <a:solidFill>
                  <a:schemeClr val="tx1"/>
                </a:solidFill>
                <a:latin typeface="Times New Roman" pitchFamily="18" charset="0"/>
              </a:defRPr>
            </a:lvl1pPr>
          </a:lstStyle>
          <a:p>
            <a:pPr>
              <a:defRPr/>
            </a:pPr>
            <a:endParaRPr lang="es-AR"/>
          </a:p>
        </p:txBody>
      </p:sp>
      <p:sp>
        <p:nvSpPr>
          <p:cNvPr id="48135" name="Rectangle 7"/>
          <p:cNvSpPr>
            <a:spLocks noGrp="1" noChangeArrowheads="1"/>
          </p:cNvSpPr>
          <p:nvPr>
            <p:ph type="sldNum" sz="quarter" idx="5"/>
          </p:nvPr>
        </p:nvSpPr>
        <p:spPr bwMode="auto">
          <a:xfrm>
            <a:off x="3897313" y="9223375"/>
            <a:ext cx="2982912" cy="485775"/>
          </a:xfrm>
          <a:prstGeom prst="rect">
            <a:avLst/>
          </a:prstGeom>
          <a:noFill/>
          <a:ln w="9525">
            <a:noFill/>
            <a:miter lim="800000"/>
            <a:headEnd/>
            <a:tailEnd/>
          </a:ln>
        </p:spPr>
        <p:txBody>
          <a:bodyPr vert="horz" wrap="square" lIns="92729" tIns="46365" rIns="92729" bIns="46365" numCol="1" anchor="b" anchorCtr="0" compatLnSpc="1">
            <a:prstTxWarp prst="textNoShape">
              <a:avLst/>
            </a:prstTxWarp>
          </a:bodyPr>
          <a:lstStyle>
            <a:lvl1pPr algn="r" defTabSz="927100">
              <a:defRPr sz="1200">
                <a:solidFill>
                  <a:schemeClr val="tx1"/>
                </a:solidFill>
                <a:latin typeface="Times New Roman" pitchFamily="18" charset="0"/>
              </a:defRPr>
            </a:lvl1pPr>
          </a:lstStyle>
          <a:p>
            <a:pPr>
              <a:defRPr/>
            </a:pPr>
            <a:fld id="{4F420CFC-B2E9-4CEB-AEF2-C27FCABAF409}" type="slidenum">
              <a:rPr lang="es-ES"/>
              <a:pPr>
                <a:defRPr/>
              </a:pPr>
              <a:t>‹Nº›</a:t>
            </a:fld>
            <a:endParaRPr lang="es-ES"/>
          </a:p>
        </p:txBody>
      </p:sp>
    </p:spTree>
    <p:extLst>
      <p:ext uri="{BB962C8B-B14F-4D97-AF65-F5344CB8AC3E}">
        <p14:creationId xmlns:p14="http://schemas.microsoft.com/office/powerpoint/2010/main" val="2214259797"/>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A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a:ln/>
        </p:spPr>
      </p:sp>
      <p:sp>
        <p:nvSpPr>
          <p:cNvPr id="64515" name="2 Marcador de notas"/>
          <p:cNvSpPr>
            <a:spLocks noGrp="1"/>
          </p:cNvSpPr>
          <p:nvPr>
            <p:ph type="body" idx="1"/>
          </p:nvPr>
        </p:nvSpPr>
        <p:spPr>
          <a:noFill/>
          <a:ln/>
        </p:spPr>
        <p:txBody>
          <a:bodyPr/>
          <a:lstStyle/>
          <a:p>
            <a:pPr eaLnBrk="1" hangingPunct="1"/>
            <a:endParaRPr lang="es-AR"/>
          </a:p>
        </p:txBody>
      </p:sp>
      <p:sp>
        <p:nvSpPr>
          <p:cNvPr id="64516" name="3 Marcador de número de diapositiva"/>
          <p:cNvSpPr txBox="1">
            <a:spLocks noGrp="1"/>
          </p:cNvSpPr>
          <p:nvPr/>
        </p:nvSpPr>
        <p:spPr bwMode="auto">
          <a:xfrm>
            <a:off x="3897313" y="9223375"/>
            <a:ext cx="2982912" cy="485775"/>
          </a:xfrm>
          <a:prstGeom prst="rect">
            <a:avLst/>
          </a:prstGeom>
          <a:noFill/>
          <a:ln w="9525">
            <a:noFill/>
            <a:miter lim="800000"/>
            <a:headEnd/>
            <a:tailEnd/>
          </a:ln>
        </p:spPr>
        <p:txBody>
          <a:bodyPr lIns="92729" tIns="46365" rIns="92729" bIns="46365" anchor="b"/>
          <a:lstStyle/>
          <a:p>
            <a:pPr algn="r" defTabSz="927100"/>
            <a:fld id="{EC26B6C0-FA42-451B-B2DE-D011FA9F5F9F}" type="slidenum">
              <a:rPr lang="es-ES" sz="1200">
                <a:solidFill>
                  <a:schemeClr val="tx1"/>
                </a:solidFill>
                <a:latin typeface="Times New Roman" pitchFamily="18" charset="0"/>
              </a:rPr>
              <a:pPr algn="r" defTabSz="927100"/>
              <a:t>54</a:t>
            </a:fld>
            <a:endParaRPr lang="es-ES" sz="1200">
              <a:solidFill>
                <a:schemeClr val="tx1"/>
              </a:solidFill>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Marcador de imagen de diapositiva"/>
          <p:cNvSpPr>
            <a:spLocks noGrp="1" noRot="1" noChangeAspect="1" noTextEdit="1"/>
          </p:cNvSpPr>
          <p:nvPr>
            <p:ph type="sldImg"/>
          </p:nvPr>
        </p:nvSpPr>
        <p:spPr>
          <a:ln/>
        </p:spPr>
      </p:sp>
      <p:sp>
        <p:nvSpPr>
          <p:cNvPr id="64515" name="2 Marcador de notas"/>
          <p:cNvSpPr>
            <a:spLocks noGrp="1"/>
          </p:cNvSpPr>
          <p:nvPr>
            <p:ph type="body" idx="1"/>
          </p:nvPr>
        </p:nvSpPr>
        <p:spPr>
          <a:noFill/>
          <a:ln/>
        </p:spPr>
        <p:txBody>
          <a:bodyPr/>
          <a:lstStyle/>
          <a:p>
            <a:pPr eaLnBrk="1" hangingPunct="1"/>
            <a:endParaRPr lang="es-AR"/>
          </a:p>
        </p:txBody>
      </p:sp>
      <p:sp>
        <p:nvSpPr>
          <p:cNvPr id="64516" name="3 Marcador de número de diapositiva"/>
          <p:cNvSpPr txBox="1">
            <a:spLocks noGrp="1"/>
          </p:cNvSpPr>
          <p:nvPr/>
        </p:nvSpPr>
        <p:spPr bwMode="auto">
          <a:xfrm>
            <a:off x="3897313" y="9223375"/>
            <a:ext cx="2982912" cy="485775"/>
          </a:xfrm>
          <a:prstGeom prst="rect">
            <a:avLst/>
          </a:prstGeom>
          <a:noFill/>
          <a:ln w="9525">
            <a:noFill/>
            <a:miter lim="800000"/>
            <a:headEnd/>
            <a:tailEnd/>
          </a:ln>
        </p:spPr>
        <p:txBody>
          <a:bodyPr lIns="92729" tIns="46365" rIns="92729" bIns="46365" anchor="b"/>
          <a:lstStyle/>
          <a:p>
            <a:pPr algn="r" defTabSz="927100"/>
            <a:fld id="{EC26B6C0-FA42-451B-B2DE-D011FA9F5F9F}" type="slidenum">
              <a:rPr lang="es-ES" sz="1200">
                <a:solidFill>
                  <a:schemeClr val="tx1"/>
                </a:solidFill>
                <a:latin typeface="Times New Roman" pitchFamily="18" charset="0"/>
              </a:rPr>
              <a:pPr algn="r" defTabSz="927100"/>
              <a:t>55</a:t>
            </a:fld>
            <a:endParaRPr lang="es-ES" sz="1200">
              <a:solidFill>
                <a:schemeClr val="tx1"/>
              </a:solidFill>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r>
              <a:rPr lang="es-MX"/>
              <a:t>Esc. Norma E. TRUCCO - Esquel - Julio 2020</a:t>
            </a:r>
            <a:endParaRPr lang="es-ES" dirty="0"/>
          </a:p>
        </p:txBody>
      </p:sp>
      <p:sp>
        <p:nvSpPr>
          <p:cNvPr id="6" name="Slide Number Placeholder 5"/>
          <p:cNvSpPr>
            <a:spLocks noGrp="1"/>
          </p:cNvSpPr>
          <p:nvPr>
            <p:ph type="sldNum" sz="quarter" idx="12"/>
          </p:nvPr>
        </p:nvSpPr>
        <p:spPr/>
        <p:txBody>
          <a:bodyPr/>
          <a:lstStyle/>
          <a:p>
            <a:pPr>
              <a:defRPr/>
            </a:pPr>
            <a:fld id="{0024CC77-50FE-43B8-9508-5FCEC7CD0ECC}" type="slidenum">
              <a:rPr lang="es-ES" smtClean="0"/>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r>
              <a:rPr lang="es-MX"/>
              <a:t>Esc. Norma E. TRUCCO - Esquel - Julio 2020</a:t>
            </a:r>
            <a:endParaRPr lang="es-ES" dirty="0"/>
          </a:p>
        </p:txBody>
      </p:sp>
      <p:sp>
        <p:nvSpPr>
          <p:cNvPr id="6" name="Slide Number Placeholder 5"/>
          <p:cNvSpPr>
            <a:spLocks noGrp="1"/>
          </p:cNvSpPr>
          <p:nvPr>
            <p:ph type="sldNum" sz="quarter" idx="12"/>
          </p:nvPr>
        </p:nvSpPr>
        <p:spPr/>
        <p:txBody>
          <a:bodyPr/>
          <a:lstStyle/>
          <a:p>
            <a:pPr>
              <a:defRPr/>
            </a:pPr>
            <a:fld id="{00A8AE82-57A2-4267-A8BD-13D321831073}" type="slidenum">
              <a:rPr lang="es-ES" smtClean="0"/>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r>
              <a:rPr lang="es-MX"/>
              <a:t>Esc. Norma E. TRUCCO - Esquel - Julio 2020</a:t>
            </a:r>
            <a:endParaRPr lang="es-ES" dirty="0"/>
          </a:p>
        </p:txBody>
      </p:sp>
      <p:sp>
        <p:nvSpPr>
          <p:cNvPr id="6" name="Slide Number Placeholder 5"/>
          <p:cNvSpPr>
            <a:spLocks noGrp="1"/>
          </p:cNvSpPr>
          <p:nvPr>
            <p:ph type="sldNum" sz="quarter" idx="12"/>
          </p:nvPr>
        </p:nvSpPr>
        <p:spPr/>
        <p:txBody>
          <a:bodyPr/>
          <a:lstStyle/>
          <a:p>
            <a:pPr>
              <a:defRPr/>
            </a:pPr>
            <a:fld id="{59F9DE07-0260-4A88-BD9B-EFA325EC2F59}" type="slidenum">
              <a:rPr lang="es-ES" smtClean="0"/>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r>
              <a:rPr lang="es-MX"/>
              <a:t>Esc. Norma E. TRUCCO - Esquel - Julio 2020</a:t>
            </a:r>
            <a:endParaRPr lang="es-ES" dirty="0"/>
          </a:p>
        </p:txBody>
      </p:sp>
      <p:sp>
        <p:nvSpPr>
          <p:cNvPr id="6" name="Slide Number Placeholder 5"/>
          <p:cNvSpPr>
            <a:spLocks noGrp="1"/>
          </p:cNvSpPr>
          <p:nvPr>
            <p:ph type="sldNum" sz="quarter" idx="12"/>
          </p:nvPr>
        </p:nvSpPr>
        <p:spPr/>
        <p:txBody>
          <a:bodyPr/>
          <a:lstStyle/>
          <a:p>
            <a:pPr>
              <a:defRPr/>
            </a:pPr>
            <a:fld id="{B33BEEBC-B7F8-4749-80B4-019C0B4E7545}" type="slidenum">
              <a:rPr lang="es-ES" smtClean="0"/>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pPr>
              <a:defRPr/>
            </a:pPr>
            <a:endParaRPr lang="es-ES"/>
          </a:p>
        </p:txBody>
      </p:sp>
      <p:sp>
        <p:nvSpPr>
          <p:cNvPr id="5" name="Footer Placeholder 4"/>
          <p:cNvSpPr>
            <a:spLocks noGrp="1"/>
          </p:cNvSpPr>
          <p:nvPr>
            <p:ph type="ftr" sz="quarter" idx="11"/>
          </p:nvPr>
        </p:nvSpPr>
        <p:spPr/>
        <p:txBody>
          <a:bodyPr/>
          <a:lstStyle/>
          <a:p>
            <a:r>
              <a:rPr lang="es-MX"/>
              <a:t>Esc. Norma E. TRUCCO - Esquel - Julio 2020</a:t>
            </a:r>
            <a:endParaRPr lang="es-ES" dirty="0"/>
          </a:p>
        </p:txBody>
      </p:sp>
      <p:sp>
        <p:nvSpPr>
          <p:cNvPr id="6" name="Slide Number Placeholder 5"/>
          <p:cNvSpPr>
            <a:spLocks noGrp="1"/>
          </p:cNvSpPr>
          <p:nvPr>
            <p:ph type="sldNum" sz="quarter" idx="12"/>
          </p:nvPr>
        </p:nvSpPr>
        <p:spPr/>
        <p:txBody>
          <a:bodyPr/>
          <a:lstStyle/>
          <a:p>
            <a:pPr>
              <a:defRPr/>
            </a:pPr>
            <a:fld id="{B1A2B98D-0928-4699-927F-2238F2A4BE53}" type="slidenum">
              <a:rPr lang="es-ES" smtClean="0"/>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r>
              <a:rPr lang="es-MX"/>
              <a:t>Esc. Norma E. TRUCCO - Esquel - Julio 2020</a:t>
            </a:r>
            <a:endParaRPr lang="es-ES" dirty="0"/>
          </a:p>
        </p:txBody>
      </p:sp>
      <p:sp>
        <p:nvSpPr>
          <p:cNvPr id="7" name="Slide Number Placeholder 6"/>
          <p:cNvSpPr>
            <a:spLocks noGrp="1"/>
          </p:cNvSpPr>
          <p:nvPr>
            <p:ph type="sldNum" sz="quarter" idx="12"/>
          </p:nvPr>
        </p:nvSpPr>
        <p:spPr/>
        <p:txBody>
          <a:bodyPr/>
          <a:lstStyle/>
          <a:p>
            <a:pPr>
              <a:defRPr/>
            </a:pPr>
            <a:fld id="{B1C950AA-9B2F-4EE9-8865-5E6B724D0842}" type="slidenum">
              <a:rPr lang="es-ES" smtClean="0"/>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7" name="Date Placeholder 6"/>
          <p:cNvSpPr>
            <a:spLocks noGrp="1"/>
          </p:cNvSpPr>
          <p:nvPr>
            <p:ph type="dt" sz="half" idx="10"/>
          </p:nvPr>
        </p:nvSpPr>
        <p:spPr/>
        <p:txBody>
          <a:bodyPr/>
          <a:lstStyle/>
          <a:p>
            <a:pPr>
              <a:defRPr/>
            </a:pPr>
            <a:endParaRPr lang="es-ES"/>
          </a:p>
        </p:txBody>
      </p:sp>
      <p:sp>
        <p:nvSpPr>
          <p:cNvPr id="8" name="Footer Placeholder 7"/>
          <p:cNvSpPr>
            <a:spLocks noGrp="1"/>
          </p:cNvSpPr>
          <p:nvPr>
            <p:ph type="ftr" sz="quarter" idx="11"/>
          </p:nvPr>
        </p:nvSpPr>
        <p:spPr/>
        <p:txBody>
          <a:bodyPr/>
          <a:lstStyle/>
          <a:p>
            <a:r>
              <a:rPr lang="es-MX"/>
              <a:t>Esc. Norma E. TRUCCO - Esquel - Julio 2020</a:t>
            </a:r>
            <a:endParaRPr lang="es-ES" dirty="0"/>
          </a:p>
        </p:txBody>
      </p:sp>
      <p:sp>
        <p:nvSpPr>
          <p:cNvPr id="9" name="Slide Number Placeholder 8"/>
          <p:cNvSpPr>
            <a:spLocks noGrp="1"/>
          </p:cNvSpPr>
          <p:nvPr>
            <p:ph type="sldNum" sz="quarter" idx="12"/>
          </p:nvPr>
        </p:nvSpPr>
        <p:spPr/>
        <p:txBody>
          <a:bodyPr/>
          <a:lstStyle/>
          <a:p>
            <a:pPr>
              <a:defRPr/>
            </a:pPr>
            <a:fld id="{7A65C27F-2736-4A5A-AD92-A0489921355A}" type="slidenum">
              <a:rPr lang="es-ES" smtClean="0"/>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a:p>
        </p:txBody>
      </p:sp>
      <p:sp>
        <p:nvSpPr>
          <p:cNvPr id="3" name="Date Placeholder 2"/>
          <p:cNvSpPr>
            <a:spLocks noGrp="1"/>
          </p:cNvSpPr>
          <p:nvPr>
            <p:ph type="dt" sz="half" idx="10"/>
          </p:nvPr>
        </p:nvSpPr>
        <p:spPr/>
        <p:txBody>
          <a:bodyPr/>
          <a:lstStyle/>
          <a:p>
            <a:pPr>
              <a:defRPr/>
            </a:pPr>
            <a:endParaRPr lang="es-ES"/>
          </a:p>
        </p:txBody>
      </p:sp>
      <p:sp>
        <p:nvSpPr>
          <p:cNvPr id="4" name="Footer Placeholder 3"/>
          <p:cNvSpPr>
            <a:spLocks noGrp="1"/>
          </p:cNvSpPr>
          <p:nvPr>
            <p:ph type="ftr" sz="quarter" idx="11"/>
          </p:nvPr>
        </p:nvSpPr>
        <p:spPr/>
        <p:txBody>
          <a:bodyPr/>
          <a:lstStyle/>
          <a:p>
            <a:r>
              <a:rPr lang="es-MX"/>
              <a:t>Esc. Norma E. TRUCCO - Esquel - Julio 2020</a:t>
            </a:r>
            <a:endParaRPr lang="es-ES" dirty="0"/>
          </a:p>
        </p:txBody>
      </p:sp>
      <p:sp>
        <p:nvSpPr>
          <p:cNvPr id="5" name="Slide Number Placeholder 4"/>
          <p:cNvSpPr>
            <a:spLocks noGrp="1"/>
          </p:cNvSpPr>
          <p:nvPr>
            <p:ph type="sldNum" sz="quarter" idx="12"/>
          </p:nvPr>
        </p:nvSpPr>
        <p:spPr/>
        <p:txBody>
          <a:bodyPr/>
          <a:lstStyle/>
          <a:p>
            <a:pPr>
              <a:defRPr/>
            </a:pPr>
            <a:fld id="{C86C2DC3-DD1F-48BB-9250-82531A1911F1}" type="slidenum">
              <a:rPr lang="es-ES" smtClean="0"/>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s-ES"/>
          </a:p>
        </p:txBody>
      </p:sp>
      <p:sp>
        <p:nvSpPr>
          <p:cNvPr id="3" name="Footer Placeholder 2"/>
          <p:cNvSpPr>
            <a:spLocks noGrp="1"/>
          </p:cNvSpPr>
          <p:nvPr>
            <p:ph type="ftr" sz="quarter" idx="11"/>
          </p:nvPr>
        </p:nvSpPr>
        <p:spPr/>
        <p:txBody>
          <a:bodyPr/>
          <a:lstStyle/>
          <a:p>
            <a:r>
              <a:rPr lang="es-MX"/>
              <a:t>Esc. Norma E. TRUCCO - Esquel - Julio 2020</a:t>
            </a:r>
            <a:endParaRPr lang="es-ES" dirty="0"/>
          </a:p>
        </p:txBody>
      </p:sp>
      <p:sp>
        <p:nvSpPr>
          <p:cNvPr id="4" name="Slide Number Placeholder 3"/>
          <p:cNvSpPr>
            <a:spLocks noGrp="1"/>
          </p:cNvSpPr>
          <p:nvPr>
            <p:ph type="sldNum" sz="quarter" idx="12"/>
          </p:nvPr>
        </p:nvSpPr>
        <p:spPr/>
        <p:txBody>
          <a:bodyPr/>
          <a:lstStyle/>
          <a:p>
            <a:pPr>
              <a:defRPr/>
            </a:pPr>
            <a:fld id="{E188CB39-C4B6-4CFE-918A-A96CB0B43D79}" type="slidenum">
              <a:rPr lang="es-ES" smtClean="0"/>
              <a:pPr>
                <a:defRPr/>
              </a:pPr>
              <a:t>‹Nº›</a:t>
            </a:fld>
            <a:endParaRPr lang="es-E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pPr>
              <a:defRPr/>
            </a:pPr>
            <a:endParaRPr lang="es-ES"/>
          </a:p>
        </p:txBody>
      </p:sp>
      <p:sp>
        <p:nvSpPr>
          <p:cNvPr id="6" name="Footer Placeholder 5"/>
          <p:cNvSpPr>
            <a:spLocks noGrp="1"/>
          </p:cNvSpPr>
          <p:nvPr>
            <p:ph type="ftr" sz="quarter" idx="11"/>
          </p:nvPr>
        </p:nvSpPr>
        <p:spPr/>
        <p:txBody>
          <a:bodyPr/>
          <a:lstStyle/>
          <a:p>
            <a:r>
              <a:rPr lang="es-MX"/>
              <a:t>Esc. Norma E. TRUCCO - Esquel - Julio 2020</a:t>
            </a:r>
            <a:endParaRPr lang="es-ES" dirty="0"/>
          </a:p>
        </p:txBody>
      </p:sp>
      <p:sp>
        <p:nvSpPr>
          <p:cNvPr id="7" name="Slide Number Placeholder 6"/>
          <p:cNvSpPr>
            <a:spLocks noGrp="1"/>
          </p:cNvSpPr>
          <p:nvPr>
            <p:ph type="sldNum" sz="quarter" idx="12"/>
          </p:nvPr>
        </p:nvSpPr>
        <p:spPr/>
        <p:txBody>
          <a:bodyPr/>
          <a:lstStyle/>
          <a:p>
            <a:pPr>
              <a:defRPr/>
            </a:pPr>
            <a:fld id="{E806CB54-DEA3-4507-8D47-3B32364F1F8B}" type="slidenum">
              <a:rPr lang="es-ES" smtClean="0"/>
              <a:pPr>
                <a:defRPr/>
              </a:pPr>
              <a:t>‹Nº›</a:t>
            </a:fld>
            <a:endParaRPr lang="es-ES"/>
          </a:p>
        </p:txBody>
      </p:sp>
      <p:sp>
        <p:nvSpPr>
          <p:cNvPr id="9" name="Content Placeholder 8"/>
          <p:cNvSpPr>
            <a:spLocks noGrp="1"/>
          </p:cNvSpPr>
          <p:nvPr>
            <p:ph sz="quarter" idx="13"/>
          </p:nvPr>
        </p:nvSpPr>
        <p:spPr>
          <a:xfrm>
            <a:off x="304800" y="381000"/>
            <a:ext cx="7772400" cy="494284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s-ES"/>
              <a:t>Haga clic para modificar el estilo de título del patrón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8" name="Date Placeholder 7"/>
          <p:cNvSpPr>
            <a:spLocks noGrp="1"/>
          </p:cNvSpPr>
          <p:nvPr>
            <p:ph type="dt" sz="half" idx="10"/>
          </p:nvPr>
        </p:nvSpPr>
        <p:spPr/>
        <p:txBody>
          <a:bodyPr/>
          <a:lstStyle/>
          <a:p>
            <a:pPr>
              <a:defRPr/>
            </a:pPr>
            <a:endParaRPr lang="es-ES"/>
          </a:p>
        </p:txBody>
      </p:sp>
      <p:sp>
        <p:nvSpPr>
          <p:cNvPr id="9" name="Slide Number Placeholder 8"/>
          <p:cNvSpPr>
            <a:spLocks noGrp="1"/>
          </p:cNvSpPr>
          <p:nvPr>
            <p:ph type="sldNum" sz="quarter" idx="11"/>
          </p:nvPr>
        </p:nvSpPr>
        <p:spPr/>
        <p:txBody>
          <a:bodyPr/>
          <a:lstStyle/>
          <a:p>
            <a:pPr>
              <a:defRPr/>
            </a:pPr>
            <a:fld id="{C94CE672-0D6E-4972-A771-83EB01A94A7D}" type="slidenum">
              <a:rPr lang="es-ES" smtClean="0"/>
              <a:pPr>
                <a:defRPr/>
              </a:pPr>
              <a:t>‹Nº›</a:t>
            </a:fld>
            <a:endParaRPr lang="es-ES"/>
          </a:p>
        </p:txBody>
      </p:sp>
      <p:sp>
        <p:nvSpPr>
          <p:cNvPr id="10" name="Footer Placeholder 9"/>
          <p:cNvSpPr>
            <a:spLocks noGrp="1"/>
          </p:cNvSpPr>
          <p:nvPr>
            <p:ph type="ftr" sz="quarter" idx="12"/>
          </p:nvPr>
        </p:nvSpPr>
        <p:spPr/>
        <p:txBody>
          <a:bodyPr/>
          <a:lstStyle/>
          <a:p>
            <a:r>
              <a:rPr lang="es-MX"/>
              <a:t>Esc. Norma E. TRUCCO - Esquel - Julio 2020</a:t>
            </a:r>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03D3834E-1DC9-43B6-ACEA-63BDA10AC3F9}" type="slidenum">
              <a:rPr lang="es-ES" smtClean="0"/>
              <a:pPr>
                <a:defRPr/>
              </a:pPr>
              <a:t>‹Nº›</a:t>
            </a:fld>
            <a:endParaRPr lang="es-E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r>
              <a:rPr lang="es-MX"/>
              <a:t>Esc. Norma E. TRUCCO - Esquel - Julio 2020</a:t>
            </a:r>
            <a:endParaRPr lang="es-ES" dirty="0"/>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s-ES"/>
          </a:p>
        </p:txBody>
      </p:sp>
    </p:spTree>
  </p:cSld>
  <p:clrMap bg1="lt1" tx1="dk1" bg2="lt2" tx2="dk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sldNum="0" hd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1.xml" /><Relationship Id="rId4" Type="http://schemas.openxmlformats.org/officeDocument/2006/relationships/image" Target="../media/image4.png"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8.xml" /></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 /><Relationship Id="rId2" Type="http://schemas.openxmlformats.org/officeDocument/2006/relationships/diagramData" Target="../diagrams/data4.xml" /><Relationship Id="rId1" Type="http://schemas.openxmlformats.org/officeDocument/2006/relationships/slideLayout" Target="../slideLayouts/slideLayout2.xml" /><Relationship Id="rId6" Type="http://schemas.microsoft.com/office/2007/relationships/diagramDrawing" Target="../diagrams/drawing4.xml" /><Relationship Id="rId5" Type="http://schemas.openxmlformats.org/officeDocument/2006/relationships/diagramColors" Target="../diagrams/colors4.xml" /><Relationship Id="rId4" Type="http://schemas.openxmlformats.org/officeDocument/2006/relationships/diagramQuickStyle" Target="../diagrams/quickStyle4.xml"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6.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6.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 /><Relationship Id="rId2" Type="http://schemas.openxmlformats.org/officeDocument/2006/relationships/diagramData" Target="../diagrams/data7.xml" /><Relationship Id="rId1" Type="http://schemas.openxmlformats.org/officeDocument/2006/relationships/slideLayout" Target="../slideLayouts/slideLayout6.xml" /><Relationship Id="rId6" Type="http://schemas.microsoft.com/office/2007/relationships/diagramDrawing" Target="../diagrams/drawing7.xml" /><Relationship Id="rId5" Type="http://schemas.openxmlformats.org/officeDocument/2006/relationships/diagramColors" Target="../diagrams/colors7.xml" /><Relationship Id="rId4" Type="http://schemas.openxmlformats.org/officeDocument/2006/relationships/diagramQuickStyle" Target="../diagrams/quickStyle7.xml" /></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9.xml" /><Relationship Id="rId3" Type="http://schemas.openxmlformats.org/officeDocument/2006/relationships/diagramLayout" Target="../diagrams/layout8.xml" /><Relationship Id="rId7" Type="http://schemas.openxmlformats.org/officeDocument/2006/relationships/diagramData" Target="../diagrams/data9.xml" /><Relationship Id="rId2" Type="http://schemas.openxmlformats.org/officeDocument/2006/relationships/diagramData" Target="../diagrams/data8.xml" /><Relationship Id="rId1" Type="http://schemas.openxmlformats.org/officeDocument/2006/relationships/slideLayout" Target="../slideLayouts/slideLayout4.xml" /><Relationship Id="rId6" Type="http://schemas.microsoft.com/office/2007/relationships/diagramDrawing" Target="../diagrams/drawing8.xml" /><Relationship Id="rId11" Type="http://schemas.microsoft.com/office/2007/relationships/diagramDrawing" Target="../diagrams/drawing9.xml" /><Relationship Id="rId5" Type="http://schemas.openxmlformats.org/officeDocument/2006/relationships/diagramColors" Target="../diagrams/colors8.xml" /><Relationship Id="rId10" Type="http://schemas.openxmlformats.org/officeDocument/2006/relationships/diagramColors" Target="../diagrams/colors9.xml" /><Relationship Id="rId4" Type="http://schemas.openxmlformats.org/officeDocument/2006/relationships/diagramQuickStyle" Target="../diagrams/quickStyle8.xml" /><Relationship Id="rId9" Type="http://schemas.openxmlformats.org/officeDocument/2006/relationships/diagramQuickStyle" Target="../diagrams/quickStyle9.xml" /></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0.xml" /><Relationship Id="rId2" Type="http://schemas.openxmlformats.org/officeDocument/2006/relationships/diagramData" Target="../diagrams/data10.xml" /><Relationship Id="rId1" Type="http://schemas.openxmlformats.org/officeDocument/2006/relationships/slideLayout" Target="../slideLayouts/slideLayout6.xml" /><Relationship Id="rId6" Type="http://schemas.microsoft.com/office/2007/relationships/diagramDrawing" Target="../diagrams/drawing10.xml" /><Relationship Id="rId5" Type="http://schemas.openxmlformats.org/officeDocument/2006/relationships/diagramColors" Target="../diagrams/colors10.xml" /><Relationship Id="rId4" Type="http://schemas.openxmlformats.org/officeDocument/2006/relationships/diagramQuickStyle" Target="../diagrams/quickStyle10.xml" /></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 /><Relationship Id="rId2" Type="http://schemas.openxmlformats.org/officeDocument/2006/relationships/diagramData" Target="../diagrams/data11.xml" /><Relationship Id="rId1" Type="http://schemas.openxmlformats.org/officeDocument/2006/relationships/slideLayout" Target="../slideLayouts/slideLayout6.xml" /><Relationship Id="rId6" Type="http://schemas.microsoft.com/office/2007/relationships/diagramDrawing" Target="../diagrams/drawing11.xml" /><Relationship Id="rId5" Type="http://schemas.openxmlformats.org/officeDocument/2006/relationships/diagramColors" Target="../diagrams/colors11.xml" /><Relationship Id="rId4" Type="http://schemas.openxmlformats.org/officeDocument/2006/relationships/diagramQuickStyle" Target="../diagrams/quickStyle11.xml" /></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 /><Relationship Id="rId2" Type="http://schemas.openxmlformats.org/officeDocument/2006/relationships/diagramData" Target="../diagrams/data12.xml" /><Relationship Id="rId1" Type="http://schemas.openxmlformats.org/officeDocument/2006/relationships/slideLayout" Target="../slideLayouts/slideLayout6.xml" /><Relationship Id="rId6" Type="http://schemas.microsoft.com/office/2007/relationships/diagramDrawing" Target="../diagrams/drawing12.xml" /><Relationship Id="rId5" Type="http://schemas.openxmlformats.org/officeDocument/2006/relationships/diagramColors" Target="../diagrams/colors12.xml" /><Relationship Id="rId4" Type="http://schemas.openxmlformats.org/officeDocument/2006/relationships/diagramQuickStyle" Target="../diagrams/quickStyle12.xml" /></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 /></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13.xml" /><Relationship Id="rId2" Type="http://schemas.openxmlformats.org/officeDocument/2006/relationships/diagramData" Target="../diagrams/data13.xml" /><Relationship Id="rId1" Type="http://schemas.openxmlformats.org/officeDocument/2006/relationships/slideLayout" Target="../slideLayouts/slideLayout6.xml" /><Relationship Id="rId6" Type="http://schemas.microsoft.com/office/2007/relationships/diagramDrawing" Target="../diagrams/drawing13.xml" /><Relationship Id="rId5" Type="http://schemas.openxmlformats.org/officeDocument/2006/relationships/diagramColors" Target="../diagrams/colors13.xml" /><Relationship Id="rId4" Type="http://schemas.openxmlformats.org/officeDocument/2006/relationships/diagramQuickStyle" Target="../diagrams/quickStyle13.xml" /></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4.xml" /><Relationship Id="rId2" Type="http://schemas.openxmlformats.org/officeDocument/2006/relationships/diagramData" Target="../diagrams/data14.xml" /><Relationship Id="rId1" Type="http://schemas.openxmlformats.org/officeDocument/2006/relationships/slideLayout" Target="../slideLayouts/slideLayout6.xml" /><Relationship Id="rId6" Type="http://schemas.microsoft.com/office/2007/relationships/diagramDrawing" Target="../diagrams/drawing14.xml" /><Relationship Id="rId5" Type="http://schemas.openxmlformats.org/officeDocument/2006/relationships/diagramColors" Target="../diagrams/colors14.xml" /><Relationship Id="rId4" Type="http://schemas.openxmlformats.org/officeDocument/2006/relationships/diagramQuickStyle" Target="../diagrams/quickStyle14.xml" /></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3" Type="http://schemas.openxmlformats.org/officeDocument/2006/relationships/hyperlink" Target="file:///C:/Users/Usuario/Downloads/Norma/formulario_n_2-2020.pdf" TargetMode="External" /><Relationship Id="rId2" Type="http://schemas.openxmlformats.org/officeDocument/2006/relationships/hyperlink" Target="file:///C:/Users/Usuario/Downloads/Norma/formulario_n_1-2020.pdf" TargetMode="External" /><Relationship Id="rId1" Type="http://schemas.openxmlformats.org/officeDocument/2006/relationships/slideLayout" Target="../slideLayouts/slideLayout2.xml" /><Relationship Id="rId5" Type="http://schemas.openxmlformats.org/officeDocument/2006/relationships/hyperlink" Target="file:///C:/Users/Usuario/Downloads/Norma/formulario_n_4-2020.pdf" TargetMode="External" /><Relationship Id="rId4" Type="http://schemas.openxmlformats.org/officeDocument/2006/relationships/hyperlink" Target="file:///C:/Users/Usuario/Downloads/Norma/formulario_n_3-2020.pdf" TargetMode="External" /></Relationships>
</file>

<file path=ppt/slides/_rels/slide48.xml.rels><?xml version="1.0" encoding="UTF-8" standalone="yes"?>
<Relationships xmlns="http://schemas.openxmlformats.org/package/2006/relationships"><Relationship Id="rId3" Type="http://schemas.openxmlformats.org/officeDocument/2006/relationships/hyperlink" Target="file:///C:/Users/Usuario/Downloads/Norma/formulario_n_6-2020.pdf" TargetMode="External" /><Relationship Id="rId2" Type="http://schemas.openxmlformats.org/officeDocument/2006/relationships/hyperlink" Target="file:///C:/Users/Usuario/Downloads/Norma/formulario_n_5-2020.pdf" TargetMode="External" /><Relationship Id="rId1" Type="http://schemas.openxmlformats.org/officeDocument/2006/relationships/slideLayout" Target="../slideLayouts/slideLayout2.xml" /><Relationship Id="rId5" Type="http://schemas.openxmlformats.org/officeDocument/2006/relationships/hyperlink" Target="file:///C:/Users/Usuario/Downloads/Norma/formulario_n_8-2020.pdf" TargetMode="External" /><Relationship Id="rId4" Type="http://schemas.openxmlformats.org/officeDocument/2006/relationships/hyperlink" Target="file:///C:/Users/Usuario/Downloads/Norma/formulario_n_7-2020.pdf" TargetMode="External" /></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3.xml.rels><?xml version="1.0" encoding="UTF-8" standalone="yes"?>
<Relationships xmlns="http://schemas.openxmlformats.org/package/2006/relationships"><Relationship Id="rId2" Type="http://schemas.openxmlformats.org/officeDocument/2006/relationships/image" Target="../media/image5.png" /><Relationship Id="rId1" Type="http://schemas.openxmlformats.org/officeDocument/2006/relationships/slideLayout" Target="../slideLayouts/slideLayout7.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7.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7.xml" /></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7.xml.rels><?xml version="1.0" encoding="UTF-8" standalone="yes"?>
<Relationships xmlns="http://schemas.openxmlformats.org/package/2006/relationships"><Relationship Id="rId2" Type="http://schemas.openxmlformats.org/officeDocument/2006/relationships/hyperlink" Target="http://www.argentina.gob.ar/interior/asuntos-tecnicos-de-fronteras" TargetMode="External" /><Relationship Id="rId1" Type="http://schemas.openxmlformats.org/officeDocument/2006/relationships/slideLayout" Target="../slideLayouts/slideLayout7.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59.xml.rels><?xml version="1.0" encoding="UTF-8" standalone="yes"?>
<Relationships xmlns="http://schemas.openxmlformats.org/package/2006/relationships"><Relationship Id="rId2" Type="http://schemas.openxmlformats.org/officeDocument/2006/relationships/image" Target="../media/image6.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 /><Relationship Id="rId3" Type="http://schemas.openxmlformats.org/officeDocument/2006/relationships/diagramLayout" Target="../diagrams/layout1.xml" /><Relationship Id="rId7" Type="http://schemas.openxmlformats.org/officeDocument/2006/relationships/diagramData" Target="../diagrams/data2.xml" /><Relationship Id="rId2" Type="http://schemas.openxmlformats.org/officeDocument/2006/relationships/diagramData" Target="../diagrams/data1.xml" /><Relationship Id="rId1" Type="http://schemas.openxmlformats.org/officeDocument/2006/relationships/slideLayout" Target="../slideLayouts/slideLayout6.xml" /><Relationship Id="rId6" Type="http://schemas.microsoft.com/office/2007/relationships/diagramDrawing" Target="../diagrams/drawing1.xml" /><Relationship Id="rId11" Type="http://schemas.microsoft.com/office/2007/relationships/diagramDrawing" Target="../diagrams/drawing2.xml" /><Relationship Id="rId5" Type="http://schemas.openxmlformats.org/officeDocument/2006/relationships/diagramColors" Target="../diagrams/colors1.xml" /><Relationship Id="rId10" Type="http://schemas.openxmlformats.org/officeDocument/2006/relationships/diagramColors" Target="../diagrams/colors2.xml" /><Relationship Id="rId4" Type="http://schemas.openxmlformats.org/officeDocument/2006/relationships/diagramQuickStyle" Target="../diagrams/quickStyle1.xml" /><Relationship Id="rId9" Type="http://schemas.openxmlformats.org/officeDocument/2006/relationships/diagramQuickStyle" Target="../diagrams/quickStyle2.xml" /></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 /><Relationship Id="rId2" Type="http://schemas.openxmlformats.org/officeDocument/2006/relationships/diagramData" Target="../diagrams/data3.xml" /><Relationship Id="rId1" Type="http://schemas.openxmlformats.org/officeDocument/2006/relationships/slideLayout" Target="../slideLayouts/slideLayout6.xml" /><Relationship Id="rId6" Type="http://schemas.microsoft.com/office/2007/relationships/diagramDrawing" Target="../diagrams/drawing3.xml" /><Relationship Id="rId5" Type="http://schemas.openxmlformats.org/officeDocument/2006/relationships/diagramColors" Target="../diagrams/colors3.xml" /><Relationship Id="rId4" Type="http://schemas.openxmlformats.org/officeDocument/2006/relationships/diagramQuickStyle" Target="../diagrams/quickStyle3.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farm1.static.flickr.com/174/426958176_ad61039d08.jpg"/>
          <p:cNvPicPr>
            <a:picLocks noChangeAspect="1" noChangeArrowheads="1"/>
          </p:cNvPicPr>
          <p:nvPr/>
        </p:nvPicPr>
        <p:blipFill>
          <a:blip r:embed="rId2" cstate="print"/>
          <a:srcRect/>
          <a:stretch>
            <a:fillRect/>
          </a:stretch>
        </p:blipFill>
        <p:spPr bwMode="auto">
          <a:xfrm>
            <a:off x="5656210" y="2204864"/>
            <a:ext cx="2808312" cy="21399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148" name="9 CuadroTexto"/>
          <p:cNvSpPr txBox="1">
            <a:spLocks noChangeArrowheads="1"/>
          </p:cNvSpPr>
          <p:nvPr/>
        </p:nvSpPr>
        <p:spPr bwMode="auto">
          <a:xfrm>
            <a:off x="2201462" y="6364615"/>
            <a:ext cx="6114953" cy="261610"/>
          </a:xfrm>
          <a:prstGeom prst="rect">
            <a:avLst/>
          </a:prstGeom>
          <a:noFill/>
          <a:ln w="9525">
            <a:noFill/>
            <a:miter lim="800000"/>
            <a:headEnd/>
            <a:tailEnd/>
          </a:ln>
        </p:spPr>
        <p:txBody>
          <a:bodyPr wrap="square" anchor="b">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12" name="11 CuadroTexto"/>
          <p:cNvSpPr txBox="1"/>
          <p:nvPr/>
        </p:nvSpPr>
        <p:spPr bwMode="auto">
          <a:xfrm>
            <a:off x="683568" y="1196752"/>
            <a:ext cx="7632848" cy="646331"/>
          </a:xfrm>
          <a:prstGeom prst="rect">
            <a:avLst/>
          </a:prstGeom>
          <a:solidFill>
            <a:schemeClr val="bg1"/>
          </a:solidFill>
          <a:ln w="9525">
            <a:solidFill>
              <a:schemeClr val="bg1"/>
            </a:solidFill>
            <a:miter lim="800000"/>
            <a:headEnd/>
            <a:tailEnd/>
          </a:ln>
        </p:spPr>
        <p:txBody>
          <a:bodyPr anchor="b">
            <a:spAutoFit/>
          </a:bodyPr>
          <a:lstStyle/>
          <a:p>
            <a:pPr algn="ctr">
              <a:defRPr/>
            </a:pPr>
            <a:r>
              <a:rPr lang="es-ES" sz="3600" b="1" dirty="0">
                <a:ln w="12700">
                  <a:solidFill>
                    <a:schemeClr val="accent1"/>
                  </a:solidFill>
                  <a:prstDash val="solid"/>
                  <a:miter lim="800000"/>
                </a:ln>
                <a:solidFill>
                  <a:srgbClr val="7030A0"/>
                </a:solidFill>
                <a:latin typeface="Comic Sans MS" panose="030F0702030302020204" pitchFamily="66" charset="0"/>
                <a:cs typeface="BrowalliaUPC" panose="020B0604020202020204" pitchFamily="34" charset="-34"/>
              </a:rPr>
              <a:t>ZONAS DE FRONTERAS</a:t>
            </a:r>
            <a:endParaRPr lang="es-MX" sz="3600" b="1" dirty="0">
              <a:ln w="12700">
                <a:solidFill>
                  <a:schemeClr val="accent1"/>
                </a:solidFill>
                <a:prstDash val="solid"/>
                <a:miter lim="800000"/>
              </a:ln>
              <a:solidFill>
                <a:srgbClr val="7030A0"/>
              </a:solidFill>
              <a:latin typeface="Comic Sans MS" panose="030F0702030302020204" pitchFamily="66" charset="0"/>
              <a:cs typeface="BrowalliaUPC" panose="020B0604020202020204" pitchFamily="34" charset="-34"/>
            </a:endParaRPr>
          </a:p>
        </p:txBody>
      </p:sp>
      <p:pic>
        <p:nvPicPr>
          <p:cNvPr id="3081" name="Picture 9" descr="C:\Users\Debora\Pictures\2010\esqu.jpg"/>
          <p:cNvPicPr>
            <a:picLocks noChangeAspect="1" noChangeArrowheads="1"/>
          </p:cNvPicPr>
          <p:nvPr/>
        </p:nvPicPr>
        <p:blipFill>
          <a:blip r:embed="rId3" cstate="print"/>
          <a:srcRect/>
          <a:stretch>
            <a:fillRect/>
          </a:stretch>
        </p:blipFill>
        <p:spPr bwMode="auto">
          <a:xfrm>
            <a:off x="3596596" y="3759969"/>
            <a:ext cx="1806792" cy="24090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AutoShape 2" descr="EL LIBERTADOR - Diario de todos | Edición Digita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513" y="2204864"/>
            <a:ext cx="2809875" cy="1628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2771800" y="6416675"/>
            <a:ext cx="5688632" cy="365125"/>
          </a:xfrm>
        </p:spPr>
        <p:txBody>
          <a:bodyPr vert="horz" anchor="b"/>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5" name="4 Rectángulo"/>
          <p:cNvSpPr/>
          <p:nvPr/>
        </p:nvSpPr>
        <p:spPr>
          <a:xfrm>
            <a:off x="467544" y="476672"/>
            <a:ext cx="8207469" cy="584775"/>
          </a:xfrm>
          <a:prstGeom prst="rect">
            <a:avLst/>
          </a:prstGeom>
        </p:spPr>
        <p:txBody>
          <a:bodyPr>
            <a:spAutoFit/>
          </a:bodyPr>
          <a:lstStyle/>
          <a:p>
            <a:pPr algn="ctr">
              <a:defRPr/>
            </a:pPr>
            <a:r>
              <a:rPr lang="es-ES" sz="3200" b="1" dirty="0">
                <a:ln w="12700">
                  <a:solidFill>
                    <a:schemeClr val="accent3">
                      <a:lumMod val="50000"/>
                    </a:schemeClr>
                  </a:solidFill>
                  <a:prstDash val="solid"/>
                </a:ln>
                <a:solidFill>
                  <a:srgbClr val="0070C0"/>
                </a:solidFill>
                <a:effectLst>
                  <a:outerShdw blurRad="41275" dist="20320" dir="1800000" algn="tl" rotWithShape="0">
                    <a:srgbClr val="000000">
                      <a:alpha val="40000"/>
                    </a:srgbClr>
                  </a:outerShdw>
                </a:effectLst>
              </a:rPr>
              <a:t>EXCEPCIONES</a:t>
            </a:r>
            <a:endParaRPr lang="es-MX" sz="3200" b="1" dirty="0">
              <a:ln w="12700">
                <a:solidFill>
                  <a:schemeClr val="accent3">
                    <a:lumMod val="50000"/>
                  </a:schemeClr>
                </a:solidFill>
                <a:prstDash val="solid"/>
              </a:ln>
              <a:solidFill>
                <a:srgbClr val="0070C0"/>
              </a:solidFill>
              <a:effectLst>
                <a:outerShdw blurRad="41275" dist="20320" dir="1800000" algn="tl" rotWithShape="0">
                  <a:srgbClr val="000000">
                    <a:alpha val="40000"/>
                  </a:srgbClr>
                </a:outerShdw>
              </a:effectLst>
            </a:endParaRPr>
          </a:p>
        </p:txBody>
      </p:sp>
      <p:grpSp>
        <p:nvGrpSpPr>
          <p:cNvPr id="7" name="6 Grupo"/>
          <p:cNvGrpSpPr/>
          <p:nvPr/>
        </p:nvGrpSpPr>
        <p:grpSpPr>
          <a:xfrm>
            <a:off x="4580778" y="2663915"/>
            <a:ext cx="3781142" cy="1818202"/>
            <a:chOff x="0" y="522059"/>
            <a:chExt cx="7560840" cy="3780420"/>
          </a:xfrm>
        </p:grpSpPr>
        <p:sp>
          <p:nvSpPr>
            <p:cNvPr id="8" name="7 Rectángulo redondeado"/>
            <p:cNvSpPr/>
            <p:nvPr/>
          </p:nvSpPr>
          <p:spPr>
            <a:xfrm>
              <a:off x="0" y="522059"/>
              <a:ext cx="7560840" cy="3780420"/>
            </a:xfrm>
            <a:prstGeom prst="roundRect">
              <a:avLst>
                <a:gd name="adj" fmla="val 10000"/>
              </a:avLst>
            </a:pr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8 Rectángulo"/>
            <p:cNvSpPr/>
            <p:nvPr/>
          </p:nvSpPr>
          <p:spPr>
            <a:xfrm>
              <a:off x="110725" y="632783"/>
              <a:ext cx="7339390" cy="35589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s-ES" sz="1800" b="1" kern="1200" dirty="0">
                  <a:solidFill>
                    <a:srgbClr val="0070C0"/>
                  </a:solidFill>
                  <a:latin typeface="Comic Sans MS" panose="030F0702030302020204" pitchFamily="66" charset="0"/>
                </a:rPr>
                <a:t>Las personas Jurídicas </a:t>
              </a:r>
              <a:r>
                <a:rPr lang="es-ES" sz="1800" b="1" u="sng" kern="1200" dirty="0">
                  <a:solidFill>
                    <a:srgbClr val="0070C0"/>
                  </a:solidFill>
                  <a:latin typeface="Comic Sans MS" panose="030F0702030302020204" pitchFamily="66" charset="0"/>
                </a:rPr>
                <a:t>Argentinas</a:t>
              </a:r>
              <a:r>
                <a:rPr lang="es-ES" sz="1800" b="1" kern="1200" dirty="0">
                  <a:solidFill>
                    <a:srgbClr val="0070C0"/>
                  </a:solidFill>
                  <a:latin typeface="Comic Sans MS" panose="030F0702030302020204" pitchFamily="66" charset="0"/>
                </a:rPr>
                <a:t> quedan Exceptuadas del Régimen en todos los centros urbanos o localidades en Zonas de Seguridad</a:t>
              </a:r>
              <a:r>
                <a:rPr lang="es-ES" sz="1800" b="1" kern="1200" dirty="0">
                  <a:solidFill>
                    <a:srgbClr val="0070C0"/>
                  </a:solidFill>
                </a:rPr>
                <a:t>.</a:t>
              </a:r>
              <a:endParaRPr lang="es-MX" sz="1800" b="1" kern="1200" dirty="0">
                <a:solidFill>
                  <a:srgbClr val="0070C0"/>
                </a:solidFill>
              </a:endParaRPr>
            </a:p>
          </p:txBody>
        </p:sp>
      </p:grpSp>
      <p:sp>
        <p:nvSpPr>
          <p:cNvPr id="10" name="9 Rectángulo redondeado"/>
          <p:cNvSpPr/>
          <p:nvPr/>
        </p:nvSpPr>
        <p:spPr>
          <a:xfrm>
            <a:off x="550082" y="3573016"/>
            <a:ext cx="3744416" cy="201622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rgbClr val="0070C0"/>
                </a:solidFill>
                <a:latin typeface="Comic Sans MS" panose="030F0702030302020204" pitchFamily="66" charset="0"/>
              </a:rPr>
              <a:t>cualquiera fuera la nacionalidad, su naturaleza jurídica, sean personas humanas o jurídicas</a:t>
            </a:r>
            <a:r>
              <a:rPr lang="es-AR" sz="2000" b="1" dirty="0">
                <a:solidFill>
                  <a:srgbClr val="0070C0"/>
                </a:solidFill>
                <a:latin typeface="Comic Sans MS" panose="030F0702030302020204" pitchFamily="66" charset="0"/>
              </a:rPr>
              <a:t>.</a:t>
            </a:r>
          </a:p>
        </p:txBody>
      </p:sp>
      <p:sp>
        <p:nvSpPr>
          <p:cNvPr id="12" name="11 Rectángulo redondeado"/>
          <p:cNvSpPr/>
          <p:nvPr/>
        </p:nvSpPr>
        <p:spPr>
          <a:xfrm>
            <a:off x="550082" y="1518600"/>
            <a:ext cx="3528392" cy="187220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dirty="0">
                <a:solidFill>
                  <a:srgbClr val="0070C0"/>
                </a:solidFill>
                <a:latin typeface="Comic Sans MS" panose="030F0702030302020204" pitchFamily="66" charset="0"/>
              </a:rPr>
              <a:t>quedan exceptuados del régimen de previa conformidad los centros urbanos detallados en el anexo b</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24200" y="6416675"/>
            <a:ext cx="5336232"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2" name="1 Rectángulo redondeado"/>
          <p:cNvSpPr/>
          <p:nvPr/>
        </p:nvSpPr>
        <p:spPr>
          <a:xfrm>
            <a:off x="1619672" y="243913"/>
            <a:ext cx="5256584" cy="144016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solidFill>
                  <a:srgbClr val="0070C0"/>
                </a:solidFill>
                <a:latin typeface="Comic Sans MS" panose="030F0702030302020204" pitchFamily="66" charset="0"/>
              </a:rPr>
              <a:t>Quedan exceptuados del Régimen de previa Conformidad</a:t>
            </a:r>
            <a:r>
              <a:rPr lang="es-AR" sz="2400" dirty="0">
                <a:solidFill>
                  <a:srgbClr val="000000"/>
                </a:solidFill>
                <a:latin typeface="Tahoma" pitchFamily="34" charset="0"/>
              </a:rPr>
              <a:t>:</a:t>
            </a:r>
            <a:endParaRPr lang="es-AR" sz="2400" dirty="0"/>
          </a:p>
        </p:txBody>
      </p:sp>
      <p:sp>
        <p:nvSpPr>
          <p:cNvPr id="5" name="4 Flecha abajo"/>
          <p:cNvSpPr/>
          <p:nvPr/>
        </p:nvSpPr>
        <p:spPr>
          <a:xfrm>
            <a:off x="3890268" y="1905640"/>
            <a:ext cx="720080" cy="79208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5 Rectángulo redondeado"/>
          <p:cNvSpPr/>
          <p:nvPr/>
        </p:nvSpPr>
        <p:spPr>
          <a:xfrm>
            <a:off x="1115616" y="2852936"/>
            <a:ext cx="6768752" cy="28083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2000" dirty="0">
              <a:solidFill>
                <a:schemeClr val="tx1"/>
              </a:solidFill>
            </a:endParaRPr>
          </a:p>
          <a:p>
            <a:pPr algn="ctr"/>
            <a:r>
              <a:rPr lang="es-AR" sz="2000" b="1" dirty="0">
                <a:solidFill>
                  <a:srgbClr val="0070C0"/>
                </a:solidFill>
                <a:latin typeface="Comic Sans MS" panose="030F0702030302020204" pitchFamily="66" charset="0"/>
              </a:rPr>
              <a:t>Las </a:t>
            </a:r>
            <a:r>
              <a:rPr lang="es-AR" sz="2000" b="1" u="sng" dirty="0">
                <a:solidFill>
                  <a:srgbClr val="0070C0"/>
                </a:solidFill>
                <a:effectLst>
                  <a:outerShdw blurRad="38100" dist="38100" dir="2700000" algn="tl">
                    <a:srgbClr val="000000">
                      <a:alpha val="43137"/>
                    </a:srgbClr>
                  </a:outerShdw>
                </a:effectLst>
                <a:latin typeface="Comic Sans MS" panose="030F0702030302020204" pitchFamily="66" charset="0"/>
              </a:rPr>
              <a:t>personas humanas y jurídicas extranjeras </a:t>
            </a:r>
            <a:r>
              <a:rPr lang="es-AR" sz="2000" b="1" dirty="0">
                <a:solidFill>
                  <a:srgbClr val="0070C0"/>
                </a:solidFill>
                <a:latin typeface="Comic Sans MS" panose="030F0702030302020204" pitchFamily="66" charset="0"/>
              </a:rPr>
              <a:t>y los </a:t>
            </a:r>
            <a:r>
              <a:rPr lang="es-AR" sz="2000" b="1" dirty="0">
                <a:solidFill>
                  <a:srgbClr val="0070C0"/>
                </a:solidFill>
                <a:effectLst>
                  <a:outerShdw blurRad="38100" dist="38100" dir="2700000" algn="tl">
                    <a:srgbClr val="000000">
                      <a:alpha val="43137"/>
                    </a:srgbClr>
                  </a:outerShdw>
                </a:effectLst>
                <a:latin typeface="Comic Sans MS" panose="030F0702030302020204" pitchFamily="66" charset="0"/>
              </a:rPr>
              <a:t>ciudadanos argentinos naturalizados con menos de 5 años desde la obtención de su naturalización </a:t>
            </a:r>
            <a:r>
              <a:rPr lang="es-AR" sz="2000" b="1" dirty="0">
                <a:solidFill>
                  <a:srgbClr val="0070C0"/>
                </a:solidFill>
                <a:latin typeface="Comic Sans MS" panose="030F0702030302020204" pitchFamily="66" charset="0"/>
              </a:rPr>
              <a:t>(según resolución 434/2010), que pretenderán adquirir inmuebles en centros urbanos no comprendidos en Anexo B y cuya superficie no exceda los 5000 m2, siempre que el destino </a:t>
            </a:r>
            <a:r>
              <a:rPr lang="es-AR" sz="2000" b="1" dirty="0">
                <a:solidFill>
                  <a:srgbClr val="0070C0"/>
                </a:solidFill>
                <a:effectLst>
                  <a:outerShdw blurRad="38100" dist="38100" dir="2700000" algn="tl">
                    <a:srgbClr val="000000">
                      <a:alpha val="43137"/>
                    </a:srgbClr>
                  </a:outerShdw>
                </a:effectLst>
                <a:latin typeface="Comic Sans MS" panose="030F0702030302020204" pitchFamily="66" charset="0"/>
              </a:rPr>
              <a:t>NO CONLLEVE FINES DE LUCRO. </a:t>
            </a:r>
          </a:p>
          <a:p>
            <a:pPr algn="ctr"/>
            <a:endParaRPr lang="es-AR" sz="2000" dirty="0">
              <a:solidFill>
                <a:schemeClr val="tx1"/>
              </a:solidFill>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24200" y="6416675"/>
            <a:ext cx="5336232"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9" name="8 Rectángulo redondeado"/>
          <p:cNvSpPr/>
          <p:nvPr/>
        </p:nvSpPr>
        <p:spPr>
          <a:xfrm>
            <a:off x="1403648" y="3573016"/>
            <a:ext cx="5616624" cy="172819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AR" sz="2000" b="1" spc="-150" dirty="0">
                <a:solidFill>
                  <a:srgbClr val="0070C0"/>
                </a:solidFill>
                <a:latin typeface="Comic Sans MS" panose="030F0702030302020204" pitchFamily="66" charset="0"/>
              </a:rPr>
              <a:t>Las excepciones, tendrá  vigencia si no se registra antecedentes judiciales que afecten la SEGURIDAD Y DEFENSA NACIONAL  y pueda suscribir el Formulario 6.</a:t>
            </a:r>
          </a:p>
        </p:txBody>
      </p:sp>
      <p:sp>
        <p:nvSpPr>
          <p:cNvPr id="10" name="9 Rectángulo redondeado"/>
          <p:cNvSpPr/>
          <p:nvPr/>
        </p:nvSpPr>
        <p:spPr>
          <a:xfrm>
            <a:off x="1151620" y="332656"/>
            <a:ext cx="6120680" cy="179111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AR" sz="2000" b="1" dirty="0">
                <a:solidFill>
                  <a:srgbClr val="0070C0"/>
                </a:solidFill>
                <a:latin typeface="Comic Sans MS" panose="030F0702030302020204" pitchFamily="66" charset="0"/>
              </a:rPr>
              <a:t>Los Escribanos dejarán constancia de la excepción en el texto de la escritura adjuntando al protocolo original del formulario 6 y dentro 30 días posteriores se remitirá al Ministerio Interior con copia certificada de escritura</a:t>
            </a:r>
            <a:r>
              <a:rPr lang="es-AR" sz="2000" dirty="0">
                <a:solidFill>
                  <a:schemeClr val="tx1"/>
                </a:solidFill>
                <a:latin typeface="Comic Sans MS" panose="030F0702030302020204" pitchFamily="66" charset="0"/>
              </a:rPr>
              <a:t>.</a:t>
            </a:r>
          </a:p>
        </p:txBody>
      </p:sp>
      <p:sp>
        <p:nvSpPr>
          <p:cNvPr id="13" name="12 Flecha abajo"/>
          <p:cNvSpPr/>
          <p:nvPr/>
        </p:nvSpPr>
        <p:spPr>
          <a:xfrm>
            <a:off x="3549229" y="2276872"/>
            <a:ext cx="1296144" cy="1152128"/>
          </a:xfrm>
          <a:prstGeom prst="down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derecha"/>
          <p:cNvSpPr/>
          <p:nvPr/>
        </p:nvSpPr>
        <p:spPr>
          <a:xfrm>
            <a:off x="107504" y="2420888"/>
            <a:ext cx="3096344" cy="129614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a:ln w="6350">
                  <a:noFill/>
                </a:ln>
                <a:solidFill>
                  <a:srgbClr val="0070C0"/>
                </a:solidFill>
                <a:latin typeface="Comic Sans MS" panose="030F0702030302020204" pitchFamily="66" charset="0"/>
              </a:rPr>
              <a:t>Anexo B Corrientes</a:t>
            </a:r>
            <a:endParaRPr lang="es-AR" dirty="0">
              <a:solidFill>
                <a:srgbClr val="0070C0"/>
              </a:solidFill>
              <a:latin typeface="Comic Sans MS" panose="030F0702030302020204" pitchFamily="66" charset="0"/>
            </a:endParaRPr>
          </a:p>
        </p:txBody>
      </p:sp>
      <p:sp>
        <p:nvSpPr>
          <p:cNvPr id="6" name="5 Rectángulo redondeado"/>
          <p:cNvSpPr/>
          <p:nvPr/>
        </p:nvSpPr>
        <p:spPr>
          <a:xfrm>
            <a:off x="3347864" y="548680"/>
            <a:ext cx="4824536" cy="554461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err="1">
                <a:solidFill>
                  <a:srgbClr val="0070C0"/>
                </a:solidFill>
              </a:rPr>
              <a:t>Itati</a:t>
            </a:r>
            <a:endParaRPr lang="es-AR" sz="2000" b="1" dirty="0">
              <a:solidFill>
                <a:srgbClr val="0070C0"/>
              </a:solidFill>
            </a:endParaRPr>
          </a:p>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err="1">
                <a:solidFill>
                  <a:srgbClr val="0070C0"/>
                </a:solidFill>
              </a:rPr>
              <a:t>Beron</a:t>
            </a:r>
            <a:r>
              <a:rPr lang="es-AR" sz="2000" b="1" dirty="0">
                <a:solidFill>
                  <a:srgbClr val="0070C0"/>
                </a:solidFill>
              </a:rPr>
              <a:t> de </a:t>
            </a:r>
            <a:r>
              <a:rPr lang="es-AR" sz="2000" b="1" dirty="0" err="1">
                <a:solidFill>
                  <a:srgbClr val="0070C0"/>
                </a:solidFill>
              </a:rPr>
              <a:t>Astrada</a:t>
            </a:r>
            <a:endParaRPr lang="es-AR" sz="2000" b="1" dirty="0">
              <a:solidFill>
                <a:srgbClr val="0070C0"/>
              </a:solidFill>
            </a:endParaRPr>
          </a:p>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a:solidFill>
                  <a:srgbClr val="0070C0"/>
                </a:solidFill>
              </a:rPr>
              <a:t>San Cosme</a:t>
            </a:r>
          </a:p>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a:solidFill>
                  <a:srgbClr val="0070C0"/>
                </a:solidFill>
              </a:rPr>
              <a:t>San Miguel</a:t>
            </a:r>
          </a:p>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a:solidFill>
                  <a:srgbClr val="0070C0"/>
                </a:solidFill>
              </a:rPr>
              <a:t>General Paz</a:t>
            </a:r>
          </a:p>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a:solidFill>
                  <a:srgbClr val="0070C0"/>
                </a:solidFill>
              </a:rPr>
              <a:t>San Luis del Palmar</a:t>
            </a:r>
          </a:p>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err="1">
                <a:solidFill>
                  <a:srgbClr val="0070C0"/>
                </a:solidFill>
              </a:rPr>
              <a:t>Ituzaingo</a:t>
            </a:r>
            <a:endParaRPr lang="es-AR" sz="2000" b="1" dirty="0">
              <a:solidFill>
                <a:srgbClr val="0070C0"/>
              </a:solidFill>
            </a:endParaRPr>
          </a:p>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a:solidFill>
                  <a:srgbClr val="0070C0"/>
                </a:solidFill>
              </a:rPr>
              <a:t>Santo Tomé</a:t>
            </a:r>
          </a:p>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a:solidFill>
                  <a:srgbClr val="0070C0"/>
                </a:solidFill>
              </a:rPr>
              <a:t>General Alvear </a:t>
            </a:r>
          </a:p>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a:solidFill>
                  <a:srgbClr val="0070C0"/>
                </a:solidFill>
              </a:rPr>
              <a:t>San Martin</a:t>
            </a:r>
          </a:p>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a:solidFill>
                  <a:srgbClr val="0070C0"/>
                </a:solidFill>
              </a:rPr>
              <a:t>Paso de los Libres</a:t>
            </a:r>
          </a:p>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a:solidFill>
                  <a:srgbClr val="0070C0"/>
                </a:solidFill>
              </a:rPr>
              <a:t>Mercedes</a:t>
            </a:r>
          </a:p>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err="1">
                <a:solidFill>
                  <a:srgbClr val="0070C0"/>
                </a:solidFill>
              </a:rPr>
              <a:t>Curuzu</a:t>
            </a:r>
            <a:r>
              <a:rPr lang="es-AR" sz="2000" b="1" dirty="0">
                <a:solidFill>
                  <a:srgbClr val="0070C0"/>
                </a:solidFill>
              </a:rPr>
              <a:t> </a:t>
            </a:r>
            <a:r>
              <a:rPr lang="es-AR" sz="2000" b="1" dirty="0" err="1">
                <a:solidFill>
                  <a:srgbClr val="0070C0"/>
                </a:solidFill>
              </a:rPr>
              <a:t>Cuatia</a:t>
            </a:r>
            <a:endParaRPr lang="es-AR" sz="2000" b="1" dirty="0">
              <a:solidFill>
                <a:srgbClr val="0070C0"/>
              </a:solidFill>
            </a:endParaRPr>
          </a:p>
          <a:p>
            <a:pPr marL="337820" lvl="0" indent="-457200" algn="just" fontAlgn="auto">
              <a:spcBef>
                <a:spcPct val="20000"/>
              </a:spcBef>
              <a:spcAft>
                <a:spcPts val="0"/>
              </a:spcAft>
              <a:buClr>
                <a:prstClr val="black">
                  <a:shade val="95000"/>
                </a:prstClr>
              </a:buClr>
              <a:buSzPct val="65000"/>
              <a:buFont typeface="Arial" panose="020B0604020202020204" pitchFamily="34" charset="0"/>
              <a:buChar char="•"/>
            </a:pPr>
            <a:r>
              <a:rPr lang="es-AR" sz="2000" b="1" dirty="0">
                <a:solidFill>
                  <a:srgbClr val="0070C0"/>
                </a:solidFill>
              </a:rPr>
              <a:t>Monte Caseros</a:t>
            </a:r>
          </a:p>
        </p:txBody>
      </p:sp>
      <p:sp>
        <p:nvSpPr>
          <p:cNvPr id="7" name="6 Rectángulo"/>
          <p:cNvSpPr/>
          <p:nvPr/>
        </p:nvSpPr>
        <p:spPr>
          <a:xfrm>
            <a:off x="2411760" y="6536377"/>
            <a:ext cx="6048672"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extLst>
      <p:ext uri="{BB962C8B-B14F-4D97-AF65-F5344CB8AC3E}">
        <p14:creationId xmlns:p14="http://schemas.microsoft.com/office/powerpoint/2010/main" val="27836674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idx="1"/>
          </p:nvPr>
        </p:nvSpPr>
        <p:spPr>
          <a:xfrm>
            <a:off x="107504" y="1196752"/>
            <a:ext cx="7632848" cy="2376264"/>
          </a:xfrm>
        </p:spPr>
        <p:txBody>
          <a:bodyPr>
            <a:noAutofit/>
          </a:bodyPr>
          <a:lstStyle/>
          <a:p>
            <a:pPr lvl="2" eaLnBrk="1" fontAlgn="auto" hangingPunct="1">
              <a:spcAft>
                <a:spcPts val="0"/>
              </a:spcAft>
              <a:buClr>
                <a:schemeClr val="accent2">
                  <a:tint val="85000"/>
                  <a:satMod val="285000"/>
                </a:schemeClr>
              </a:buClr>
              <a:buFont typeface="Wingdings" pitchFamily="2" charset="2"/>
              <a:buNone/>
              <a:defRPr/>
            </a:pPr>
            <a:endParaRPr lang="es-ES" sz="4800" b="1" dirty="0">
              <a:solidFill>
                <a:srgbClr val="0070C0"/>
              </a:solidFill>
              <a:latin typeface="Comic Sans MS" panose="030F0702030302020204" pitchFamily="66" charset="0"/>
            </a:endParaRPr>
          </a:p>
          <a:p>
            <a:pPr lvl="2" eaLnBrk="1" fontAlgn="auto" hangingPunct="1">
              <a:spcAft>
                <a:spcPts val="0"/>
              </a:spcAft>
              <a:buClr>
                <a:schemeClr val="accent2">
                  <a:tint val="85000"/>
                  <a:satMod val="285000"/>
                </a:schemeClr>
              </a:buClr>
              <a:buFont typeface="Wingdings" pitchFamily="2" charset="2"/>
              <a:buNone/>
              <a:defRPr/>
            </a:pPr>
            <a:endParaRPr lang="es-ES" sz="4800" b="1" dirty="0">
              <a:solidFill>
                <a:srgbClr val="0070C0"/>
              </a:solidFill>
              <a:latin typeface="Comic Sans MS" panose="030F0702030302020204" pitchFamily="66" charset="0"/>
            </a:endParaRPr>
          </a:p>
          <a:p>
            <a:pPr lvl="2" eaLnBrk="1" fontAlgn="auto" hangingPunct="1">
              <a:spcAft>
                <a:spcPts val="0"/>
              </a:spcAft>
              <a:buClr>
                <a:schemeClr val="accent2">
                  <a:tint val="85000"/>
                  <a:satMod val="285000"/>
                </a:schemeClr>
              </a:buClr>
              <a:buFont typeface="Wingdings" pitchFamily="2" charset="2"/>
              <a:buNone/>
              <a:defRPr/>
            </a:pPr>
            <a:r>
              <a:rPr lang="es-ES" sz="4800" b="1" dirty="0">
                <a:solidFill>
                  <a:srgbClr val="0070C0"/>
                </a:solidFill>
                <a:latin typeface="Comic Sans MS" panose="030F0702030302020204" pitchFamily="66" charset="0"/>
              </a:rPr>
              <a:t>DE LOS INMUEBLES RURALES</a:t>
            </a:r>
          </a:p>
        </p:txBody>
      </p:sp>
      <p:sp>
        <p:nvSpPr>
          <p:cNvPr id="2" name="1 Rectángulo"/>
          <p:cNvSpPr/>
          <p:nvPr/>
        </p:nvSpPr>
        <p:spPr>
          <a:xfrm>
            <a:off x="2195736" y="6453336"/>
            <a:ext cx="6192688"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059832" y="6492875"/>
            <a:ext cx="5328592"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grpSp>
        <p:nvGrpSpPr>
          <p:cNvPr id="6" name="5 Grupo"/>
          <p:cNvGrpSpPr/>
          <p:nvPr/>
        </p:nvGrpSpPr>
        <p:grpSpPr>
          <a:xfrm>
            <a:off x="427882" y="184096"/>
            <a:ext cx="7960542" cy="1444704"/>
            <a:chOff x="151907" y="-3805"/>
            <a:chExt cx="8200098" cy="1211430"/>
          </a:xfrm>
        </p:grpSpPr>
        <p:sp>
          <p:nvSpPr>
            <p:cNvPr id="7" name="6 Llamada de flecha hacia arriba"/>
            <p:cNvSpPr/>
            <p:nvPr/>
          </p:nvSpPr>
          <p:spPr>
            <a:xfrm rot="10800000">
              <a:off x="240045" y="5"/>
              <a:ext cx="8111960" cy="1207620"/>
            </a:xfrm>
            <a:prstGeom prst="upArrowCallout">
              <a:avLst/>
            </a:pr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8" name="Llamada de flecha hacia arriba 4"/>
            <p:cNvSpPr/>
            <p:nvPr/>
          </p:nvSpPr>
          <p:spPr>
            <a:xfrm>
              <a:off x="151907" y="-3805"/>
              <a:ext cx="8200098" cy="7846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s-ES" sz="2000" b="1" u="sng" kern="1200" dirty="0">
                  <a:solidFill>
                    <a:srgbClr val="0070C0"/>
                  </a:solidFill>
                  <a:latin typeface="Comic Sans MS" panose="030F0702030302020204" pitchFamily="66" charset="0"/>
                </a:rPr>
                <a:t>Las Personas Jurídicas argentinas </a:t>
              </a:r>
              <a:r>
                <a:rPr lang="es-ES" sz="2000" b="1" kern="1200" dirty="0">
                  <a:solidFill>
                    <a:srgbClr val="0070C0"/>
                  </a:solidFill>
                  <a:latin typeface="Comic Sans MS" panose="030F0702030302020204" pitchFamily="66" charset="0"/>
                </a:rPr>
                <a:t>que pretendan adquirir Inmuebles rurales deberá presentar la siguiente documentación</a:t>
              </a:r>
              <a:r>
                <a:rPr lang="es-ES" sz="2000" b="1" kern="1200" dirty="0">
                  <a:solidFill>
                    <a:schemeClr val="tx1"/>
                  </a:solidFill>
                  <a:latin typeface="Comic Sans MS" panose="030F0702030302020204" pitchFamily="66" charset="0"/>
                </a:rPr>
                <a:t>:</a:t>
              </a:r>
              <a:endParaRPr lang="es-MX" sz="2000" b="1" kern="1200" dirty="0">
                <a:solidFill>
                  <a:schemeClr val="tx1"/>
                </a:solidFill>
                <a:latin typeface="Comic Sans MS" panose="030F0702030302020204" pitchFamily="66" charset="0"/>
              </a:endParaRPr>
            </a:p>
          </p:txBody>
        </p:sp>
      </p:grpSp>
      <p:grpSp>
        <p:nvGrpSpPr>
          <p:cNvPr id="9" name="8 Grupo"/>
          <p:cNvGrpSpPr/>
          <p:nvPr/>
        </p:nvGrpSpPr>
        <p:grpSpPr>
          <a:xfrm>
            <a:off x="427882" y="1639066"/>
            <a:ext cx="7960542" cy="2090046"/>
            <a:chOff x="176361" y="2360"/>
            <a:chExt cx="8288236" cy="2090046"/>
          </a:xfrm>
        </p:grpSpPr>
        <p:sp>
          <p:nvSpPr>
            <p:cNvPr id="10" name="9 Llamada de flecha hacia arriba"/>
            <p:cNvSpPr/>
            <p:nvPr/>
          </p:nvSpPr>
          <p:spPr>
            <a:xfrm rot="10800000">
              <a:off x="176361" y="2360"/>
              <a:ext cx="8288236" cy="2090046"/>
            </a:xfrm>
            <a:prstGeom prst="upArrowCallout">
              <a:avLst/>
            </a:prstGeom>
            <a:solidFill>
              <a:schemeClr val="bg1"/>
            </a:solidFill>
            <a:ln>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Llamada de flecha hacia arriba 4"/>
            <p:cNvSpPr/>
            <p:nvPr/>
          </p:nvSpPr>
          <p:spPr>
            <a:xfrm rot="21600000">
              <a:off x="176361" y="2360"/>
              <a:ext cx="8288236" cy="135804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noAutofit/>
            </a:bodyPr>
            <a:lstStyle/>
            <a:p>
              <a:pPr lvl="0" algn="ctr" defTabSz="711200">
                <a:lnSpc>
                  <a:spcPct val="90000"/>
                </a:lnSpc>
                <a:spcBef>
                  <a:spcPct val="0"/>
                </a:spcBef>
                <a:spcAft>
                  <a:spcPct val="35000"/>
                </a:spcAft>
              </a:pPr>
              <a:r>
                <a:rPr lang="es-ES" sz="1600" b="1" kern="1200" dirty="0">
                  <a:solidFill>
                    <a:srgbClr val="0070C0"/>
                  </a:solidFill>
                  <a:latin typeface="Comic Sans MS" panose="030F0702030302020204" pitchFamily="66" charset="0"/>
                </a:rPr>
                <a:t>Formulario 1: Solicitud  Previa Conformidad    </a:t>
              </a:r>
            </a:p>
            <a:p>
              <a:pPr lvl="0" algn="ctr" defTabSz="711200">
                <a:lnSpc>
                  <a:spcPct val="90000"/>
                </a:lnSpc>
                <a:spcBef>
                  <a:spcPct val="0"/>
                </a:spcBef>
                <a:spcAft>
                  <a:spcPct val="35000"/>
                </a:spcAft>
              </a:pPr>
              <a:r>
                <a:rPr lang="es-ES" sz="1600" b="1" kern="1200" dirty="0">
                  <a:solidFill>
                    <a:srgbClr val="0070C0"/>
                  </a:solidFill>
                  <a:latin typeface="Comic Sans MS" panose="030F0702030302020204" pitchFamily="66" charset="0"/>
                </a:rPr>
                <a:t>Formulario 2: Antecedentes del Solicitante</a:t>
              </a:r>
            </a:p>
            <a:p>
              <a:pPr lvl="0" algn="ctr" defTabSz="711200">
                <a:lnSpc>
                  <a:spcPct val="90000"/>
                </a:lnSpc>
                <a:spcBef>
                  <a:spcPct val="0"/>
                </a:spcBef>
                <a:spcAft>
                  <a:spcPct val="35000"/>
                </a:spcAft>
              </a:pPr>
              <a:r>
                <a:rPr lang="es-ES" sz="1600" b="1" kern="1200" dirty="0">
                  <a:solidFill>
                    <a:srgbClr val="0070C0"/>
                  </a:solidFill>
                  <a:latin typeface="Comic Sans MS" panose="030F0702030302020204" pitchFamily="66" charset="0"/>
                </a:rPr>
                <a:t>Formulario 3: Antecedentes del Inmueble</a:t>
              </a:r>
            </a:p>
            <a:p>
              <a:pPr lvl="0" algn="ctr" defTabSz="711200">
                <a:lnSpc>
                  <a:spcPct val="90000"/>
                </a:lnSpc>
                <a:spcBef>
                  <a:spcPct val="0"/>
                </a:spcBef>
                <a:spcAft>
                  <a:spcPct val="35000"/>
                </a:spcAft>
              </a:pPr>
              <a:r>
                <a:rPr lang="es-ES" sz="1600" b="1" kern="1200" dirty="0">
                  <a:solidFill>
                    <a:srgbClr val="0070C0"/>
                  </a:solidFill>
                  <a:latin typeface="Comic Sans MS" panose="030F0702030302020204" pitchFamily="66" charset="0"/>
                </a:rPr>
                <a:t>Formulario 4: Antecedentes de Cía., Soc. </a:t>
              </a:r>
              <a:r>
                <a:rPr lang="es-ES" sz="1600" b="1" kern="1200" dirty="0" err="1">
                  <a:solidFill>
                    <a:srgbClr val="0070C0"/>
                  </a:solidFill>
                  <a:latin typeface="Comic Sans MS" panose="030F0702030302020204" pitchFamily="66" charset="0"/>
                </a:rPr>
                <a:t>Asoc</a:t>
              </a:r>
              <a:r>
                <a:rPr lang="es-ES" sz="1600" b="1" kern="1200" dirty="0">
                  <a:solidFill>
                    <a:srgbClr val="0070C0"/>
                  </a:solidFill>
                  <a:latin typeface="Comic Sans MS" panose="030F0702030302020204" pitchFamily="66" charset="0"/>
                </a:rPr>
                <a:t>. (según res. 434/2010)</a:t>
              </a:r>
              <a:r>
                <a:rPr lang="es-ES" sz="1600" b="1" kern="1200" dirty="0">
                  <a:solidFill>
                    <a:schemeClr val="tx1"/>
                  </a:solidFill>
                  <a:latin typeface="Comic Sans MS" panose="030F0702030302020204" pitchFamily="66" charset="0"/>
                </a:rPr>
                <a:t>.</a:t>
              </a:r>
              <a:endParaRPr lang="es-MX" sz="1600" b="1" kern="1200" dirty="0">
                <a:solidFill>
                  <a:schemeClr val="tx1"/>
                </a:solidFill>
                <a:latin typeface="Comic Sans MS" panose="030F0702030302020204" pitchFamily="66" charset="0"/>
              </a:endParaRPr>
            </a:p>
          </p:txBody>
        </p:sp>
      </p:grpSp>
      <p:sp>
        <p:nvSpPr>
          <p:cNvPr id="4" name="3 Rectángulo"/>
          <p:cNvSpPr/>
          <p:nvPr/>
        </p:nvSpPr>
        <p:spPr>
          <a:xfrm>
            <a:off x="427882" y="3729113"/>
            <a:ext cx="7960542" cy="255944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711200">
              <a:lnSpc>
                <a:spcPct val="90000"/>
              </a:lnSpc>
              <a:spcAft>
                <a:spcPct val="35000"/>
              </a:spcAft>
            </a:pPr>
            <a:endParaRPr lang="es-AR" sz="1600" b="1" dirty="0">
              <a:solidFill>
                <a:schemeClr val="tx1"/>
              </a:solidFill>
              <a:latin typeface="Comic Sans MS" panose="030F0702030302020204" pitchFamily="66" charset="0"/>
            </a:endParaRPr>
          </a:p>
          <a:p>
            <a:pPr algn="ctr" defTabSz="711200">
              <a:lnSpc>
                <a:spcPct val="90000"/>
              </a:lnSpc>
              <a:spcAft>
                <a:spcPct val="35000"/>
              </a:spcAft>
            </a:pPr>
            <a:endParaRPr lang="es-AR" sz="1600" b="1" dirty="0">
              <a:solidFill>
                <a:srgbClr val="0070C0"/>
              </a:solidFill>
              <a:latin typeface="Comic Sans MS" panose="030F0702030302020204" pitchFamily="66" charset="0"/>
            </a:endParaRPr>
          </a:p>
          <a:p>
            <a:pPr algn="ctr" defTabSz="711200">
              <a:lnSpc>
                <a:spcPct val="90000"/>
              </a:lnSpc>
              <a:spcAft>
                <a:spcPct val="35000"/>
              </a:spcAft>
            </a:pPr>
            <a:r>
              <a:rPr lang="es-AR" sz="1600" b="1" dirty="0">
                <a:solidFill>
                  <a:srgbClr val="0070C0"/>
                </a:solidFill>
                <a:latin typeface="Comic Sans MS" panose="030F0702030302020204" pitchFamily="66" charset="0"/>
              </a:rPr>
              <a:t>- Estatuto o contrato social</a:t>
            </a:r>
          </a:p>
          <a:p>
            <a:pPr algn="ctr" defTabSz="711200">
              <a:lnSpc>
                <a:spcPct val="90000"/>
              </a:lnSpc>
              <a:spcAft>
                <a:spcPct val="35000"/>
              </a:spcAft>
            </a:pPr>
            <a:r>
              <a:rPr lang="es-AR" sz="1600" b="1" dirty="0">
                <a:solidFill>
                  <a:srgbClr val="0070C0"/>
                </a:solidFill>
                <a:latin typeface="Comic Sans MS" panose="030F0702030302020204" pitchFamily="66" charset="0"/>
              </a:rPr>
              <a:t>- Acta último Directorio</a:t>
            </a:r>
          </a:p>
          <a:p>
            <a:pPr algn="ctr" defTabSz="711200">
              <a:lnSpc>
                <a:spcPct val="90000"/>
              </a:lnSpc>
              <a:spcAft>
                <a:spcPct val="35000"/>
              </a:spcAft>
            </a:pPr>
            <a:r>
              <a:rPr lang="es-AR" sz="1600" b="1" dirty="0">
                <a:solidFill>
                  <a:srgbClr val="0070C0"/>
                </a:solidFill>
                <a:latin typeface="Comic Sans MS" panose="030F0702030302020204" pitchFamily="66" charset="0"/>
              </a:rPr>
              <a:t>- Último Balance aprobado</a:t>
            </a:r>
          </a:p>
          <a:p>
            <a:pPr marL="285750" indent="-285750" algn="ctr" defTabSz="711200">
              <a:lnSpc>
                <a:spcPct val="90000"/>
              </a:lnSpc>
              <a:spcAft>
                <a:spcPct val="35000"/>
              </a:spcAft>
              <a:buFontTx/>
              <a:buChar char="-"/>
            </a:pPr>
            <a:r>
              <a:rPr lang="es-AR" sz="1600" b="1" dirty="0">
                <a:solidFill>
                  <a:srgbClr val="0070C0"/>
                </a:solidFill>
                <a:latin typeface="Comic Sans MS" panose="030F0702030302020204" pitchFamily="66" charset="0"/>
              </a:rPr>
              <a:t>Composición Accionaria por instrumento fehaciente</a:t>
            </a:r>
          </a:p>
          <a:p>
            <a:pPr marL="285750" indent="-285750" algn="ctr" defTabSz="711200">
              <a:lnSpc>
                <a:spcPct val="90000"/>
              </a:lnSpc>
              <a:spcAft>
                <a:spcPct val="35000"/>
              </a:spcAft>
              <a:buFontTx/>
              <a:buChar char="-"/>
            </a:pPr>
            <a:r>
              <a:rPr lang="es-AR" sz="1600" b="1" dirty="0">
                <a:solidFill>
                  <a:srgbClr val="0070C0"/>
                </a:solidFill>
                <a:latin typeface="Comic Sans MS" panose="030F0702030302020204" pitchFamily="66" charset="0"/>
              </a:rPr>
              <a:t>Fotocopia DNI del Directorio o del Órgano administrativo de la Soc.</a:t>
            </a:r>
          </a:p>
          <a:p>
            <a:pPr marL="285750" indent="-285750" algn="ctr" defTabSz="711200">
              <a:lnSpc>
                <a:spcPct val="90000"/>
              </a:lnSpc>
              <a:spcAft>
                <a:spcPct val="35000"/>
              </a:spcAft>
              <a:buFontTx/>
              <a:buChar char="-"/>
            </a:pPr>
            <a:r>
              <a:rPr lang="es-AR" sz="1600" b="1" dirty="0">
                <a:solidFill>
                  <a:srgbClr val="0070C0"/>
                </a:solidFill>
                <a:latin typeface="Comic Sans MS" panose="030F0702030302020204" pitchFamily="66" charset="0"/>
              </a:rPr>
              <a:t>Indicar con precisión acto jurídico, finalidad y destino del inmueble</a:t>
            </a:r>
          </a:p>
          <a:p>
            <a:pPr marL="285750" indent="-285750" algn="ctr" defTabSz="711200">
              <a:lnSpc>
                <a:spcPct val="90000"/>
              </a:lnSpc>
              <a:spcAft>
                <a:spcPct val="35000"/>
              </a:spcAft>
              <a:buFontTx/>
              <a:buChar char="-"/>
            </a:pPr>
            <a:r>
              <a:rPr lang="es-AR" sz="1600" b="1" dirty="0">
                <a:solidFill>
                  <a:srgbClr val="0070C0"/>
                </a:solidFill>
                <a:latin typeface="Comic Sans MS" panose="030F0702030302020204" pitchFamily="66" charset="0"/>
              </a:rPr>
              <a:t>Capital a Invertir, Plan de Inversión, tiempo y montos </a:t>
            </a:r>
          </a:p>
          <a:p>
            <a:pPr marL="285750" indent="-285750" algn="ctr" defTabSz="711200">
              <a:lnSpc>
                <a:spcPct val="90000"/>
              </a:lnSpc>
              <a:spcAft>
                <a:spcPct val="35000"/>
              </a:spcAft>
              <a:buFontTx/>
              <a:buChar char="-"/>
            </a:pPr>
            <a:r>
              <a:rPr lang="es-AR" sz="1600" b="1" dirty="0">
                <a:solidFill>
                  <a:srgbClr val="0070C0"/>
                </a:solidFill>
                <a:latin typeface="Comic Sans MS" panose="030F0702030302020204" pitchFamily="66" charset="0"/>
              </a:rPr>
              <a:t>Toda la documentación certificada por Escribano Público</a:t>
            </a:r>
            <a:r>
              <a:rPr lang="es-AR" sz="1400" b="1" dirty="0">
                <a:solidFill>
                  <a:srgbClr val="0070C0"/>
                </a:solidFill>
                <a:latin typeface="Comic Sans MS" panose="030F0702030302020204" pitchFamily="66" charset="0"/>
              </a:rPr>
              <a:t>.</a:t>
            </a:r>
            <a:endParaRPr lang="es-AR" sz="1600" b="1" dirty="0">
              <a:solidFill>
                <a:srgbClr val="0070C0"/>
              </a:solidFill>
              <a:latin typeface="Comic Sans MS" panose="030F0702030302020204" pitchFamily="66" charset="0"/>
            </a:endParaRPr>
          </a:p>
          <a:p>
            <a:pPr marL="285750" indent="-285750" algn="ctr" defTabSz="711200">
              <a:lnSpc>
                <a:spcPct val="90000"/>
              </a:lnSpc>
              <a:spcAft>
                <a:spcPct val="35000"/>
              </a:spcAft>
              <a:buFontTx/>
              <a:buChar char="-"/>
            </a:pPr>
            <a:endParaRPr lang="es-AR" sz="1400" b="1" dirty="0">
              <a:solidFill>
                <a:srgbClr val="0070C0"/>
              </a:solidFill>
              <a:latin typeface="Comic Sans MS" panose="030F0702030302020204" pitchFamily="66" charset="0"/>
            </a:endParaRPr>
          </a:p>
          <a:p>
            <a:pPr algn="ctr" defTabSz="711200">
              <a:lnSpc>
                <a:spcPct val="90000"/>
              </a:lnSpc>
              <a:spcAft>
                <a:spcPct val="35000"/>
              </a:spcAft>
            </a:pPr>
            <a:endParaRPr lang="es-AR" sz="1600" b="1" dirty="0">
              <a:solidFill>
                <a:srgbClr val="0070C0"/>
              </a:solidFill>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Marcador de contenido"/>
          <p:cNvGraphicFramePr>
            <a:graphicFrameLocks noGrp="1"/>
          </p:cNvGraphicFramePr>
          <p:nvPr>
            <p:ph idx="1"/>
            <p:extLst>
              <p:ext uri="{D42A27DB-BD31-4B8C-83A1-F6EECF244321}">
                <p14:modId xmlns:p14="http://schemas.microsoft.com/office/powerpoint/2010/main" val="975628632"/>
              </p:ext>
            </p:extLst>
          </p:nvPr>
        </p:nvGraphicFramePr>
        <p:xfrm>
          <a:off x="179512" y="332656"/>
          <a:ext cx="8208912"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3124200" y="6416675"/>
            <a:ext cx="5336232"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37112"/>
            <a:ext cx="7659687" cy="1224136"/>
          </a:xfrm>
        </p:spPr>
        <p:txBody>
          <a:bodyPr/>
          <a:lstStyle/>
          <a:p>
            <a:pPr algn="r"/>
            <a:r>
              <a:rPr lang="es-CL" b="1" i="1" dirty="0">
                <a:latin typeface="Comic Sans MS" panose="030F0702030302020204" pitchFamily="66" charset="0"/>
              </a:rPr>
              <a:t>PERSONAS JURIDICAS EXTRANJERAS</a:t>
            </a:r>
          </a:p>
        </p:txBody>
      </p:sp>
      <p:sp>
        <p:nvSpPr>
          <p:cNvPr id="4" name="3 Marcador de pie de página"/>
          <p:cNvSpPr>
            <a:spLocks noGrp="1"/>
          </p:cNvSpPr>
          <p:nvPr>
            <p:ph type="ftr" sz="quarter" idx="11"/>
          </p:nvPr>
        </p:nvSpPr>
        <p:spPr>
          <a:xfrm>
            <a:off x="3131840" y="5949280"/>
            <a:ext cx="5112568" cy="365760"/>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extLst>
      <p:ext uri="{BB962C8B-B14F-4D97-AF65-F5344CB8AC3E}">
        <p14:creationId xmlns:p14="http://schemas.microsoft.com/office/powerpoint/2010/main" val="7303320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4067944" y="6381328"/>
            <a:ext cx="4392488" cy="365760"/>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4" name="3 Rectángulo"/>
          <p:cNvSpPr/>
          <p:nvPr/>
        </p:nvSpPr>
        <p:spPr>
          <a:xfrm>
            <a:off x="467544" y="260648"/>
            <a:ext cx="8207469" cy="769441"/>
          </a:xfrm>
          <a:prstGeom prst="rect">
            <a:avLst/>
          </a:prstGeom>
        </p:spPr>
        <p:txBody>
          <a:bodyPr>
            <a:spAutoFit/>
          </a:bodyPr>
          <a:lstStyle/>
          <a:p>
            <a:pPr algn="ctr">
              <a:defRPr/>
            </a:pPr>
            <a:r>
              <a:rPr lang="es-ES" sz="4400" b="1" dirty="0">
                <a:ln w="12700">
                  <a:solidFill>
                    <a:schemeClr val="accent3">
                      <a:lumMod val="50000"/>
                    </a:schemeClr>
                  </a:solidFill>
                  <a:prstDash val="solid"/>
                </a:ln>
                <a:solidFill>
                  <a:schemeClr val="tx1"/>
                </a:solidFill>
                <a:effectLst>
                  <a:outerShdw blurRad="41275" dist="20320" dir="1800000" algn="tl" rotWithShape="0">
                    <a:srgbClr val="000000">
                      <a:alpha val="40000"/>
                    </a:srgbClr>
                  </a:outerShdw>
                </a:effectLst>
                <a:latin typeface="Comic Sans MS" panose="030F0702030302020204" pitchFamily="66" charset="0"/>
              </a:rPr>
              <a:t>	</a:t>
            </a:r>
            <a:r>
              <a:rPr lang="es-ES" sz="4400" b="1" dirty="0">
                <a:ln w="12700">
                  <a:solidFill>
                    <a:schemeClr val="accent3">
                      <a:lumMod val="50000"/>
                    </a:schemeClr>
                  </a:solidFill>
                  <a:prstDash val="solid"/>
                </a:ln>
                <a:solidFill>
                  <a:srgbClr val="0070C0"/>
                </a:solidFill>
                <a:effectLst>
                  <a:outerShdw blurRad="41275" dist="20320" dir="1800000" algn="tl" rotWithShape="0">
                    <a:srgbClr val="000000">
                      <a:alpha val="40000"/>
                    </a:srgbClr>
                  </a:outerShdw>
                </a:effectLst>
                <a:latin typeface="Comic Sans MS" panose="030F0702030302020204" pitchFamily="66" charset="0"/>
              </a:rPr>
              <a:t>Definición</a:t>
            </a:r>
            <a:endParaRPr lang="es-MX" sz="4400" b="1" dirty="0">
              <a:ln w="12700">
                <a:solidFill>
                  <a:schemeClr val="accent3">
                    <a:lumMod val="50000"/>
                  </a:schemeClr>
                </a:solidFill>
                <a:prstDash val="solid"/>
              </a:ln>
              <a:solidFill>
                <a:srgbClr val="0070C0"/>
              </a:solidFill>
              <a:effectLst>
                <a:outerShdw blurRad="41275" dist="20320" dir="1800000" algn="tl" rotWithShape="0">
                  <a:srgbClr val="000000">
                    <a:alpha val="40000"/>
                  </a:srgbClr>
                </a:outerShdw>
              </a:effectLst>
              <a:latin typeface="Comic Sans MS" panose="030F0702030302020204" pitchFamily="66" charset="0"/>
            </a:endParaRPr>
          </a:p>
        </p:txBody>
      </p:sp>
      <p:graphicFrame>
        <p:nvGraphicFramePr>
          <p:cNvPr id="6" name="5 Diagrama"/>
          <p:cNvGraphicFramePr/>
          <p:nvPr>
            <p:extLst>
              <p:ext uri="{D42A27DB-BD31-4B8C-83A1-F6EECF244321}">
                <p14:modId xmlns:p14="http://schemas.microsoft.com/office/powerpoint/2010/main" val="3189787678"/>
              </p:ext>
            </p:extLst>
          </p:nvPr>
        </p:nvGraphicFramePr>
        <p:xfrm>
          <a:off x="323528" y="1124744"/>
          <a:ext cx="7992888"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1356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5486400"/>
            <a:ext cx="8172400" cy="894928"/>
          </a:xfrm>
        </p:spPr>
        <p:txBody>
          <a:bodyPr/>
          <a:lstStyle/>
          <a:p>
            <a:pPr algn="r"/>
            <a:r>
              <a:rPr lang="es-CL" sz="4400" dirty="0">
                <a:solidFill>
                  <a:srgbClr val="0070C0"/>
                </a:solidFill>
                <a:latin typeface="Comic Sans MS" panose="030F0702030302020204" pitchFamily="66" charset="0"/>
              </a:rPr>
              <a:t>Extranjera</a:t>
            </a:r>
          </a:p>
        </p:txBody>
      </p:sp>
      <p:sp>
        <p:nvSpPr>
          <p:cNvPr id="3" name="2 Subtítulo"/>
          <p:cNvSpPr>
            <a:spLocks noGrp="1"/>
          </p:cNvSpPr>
          <p:nvPr>
            <p:ph type="body" idx="4294967295"/>
          </p:nvPr>
        </p:nvSpPr>
        <p:spPr>
          <a:xfrm>
            <a:off x="0" y="3852863"/>
            <a:ext cx="6135688" cy="1160313"/>
          </a:xfrm>
        </p:spPr>
        <p:txBody>
          <a:bodyPr>
            <a:normAutofit fontScale="92500" lnSpcReduction="20000"/>
          </a:bodyPr>
          <a:lstStyle/>
          <a:p>
            <a:endParaRPr lang="es-CL" dirty="0"/>
          </a:p>
          <a:p>
            <a:endParaRPr lang="es-CL" dirty="0"/>
          </a:p>
          <a:p>
            <a:pPr marL="114300" indent="0" algn="r">
              <a:buNone/>
            </a:pPr>
            <a:r>
              <a:rPr lang="es-CL" sz="3600" b="1" i="1" dirty="0">
                <a:solidFill>
                  <a:srgbClr val="0070C0"/>
                </a:solidFill>
                <a:latin typeface="Comic Sans MS" panose="030F0702030302020204" pitchFamily="66" charset="0"/>
              </a:rPr>
              <a:t>Persona Humana</a:t>
            </a:r>
          </a:p>
        </p:txBody>
      </p:sp>
      <p:sp>
        <p:nvSpPr>
          <p:cNvPr id="4" name="3 Rectángulo"/>
          <p:cNvSpPr/>
          <p:nvPr/>
        </p:nvSpPr>
        <p:spPr>
          <a:xfrm>
            <a:off x="2286000" y="6561092"/>
            <a:ext cx="6174432"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extLst>
      <p:ext uri="{BB962C8B-B14F-4D97-AF65-F5344CB8AC3E}">
        <p14:creationId xmlns:p14="http://schemas.microsoft.com/office/powerpoint/2010/main" val="36197602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9 CuadroTexto"/>
          <p:cNvSpPr txBox="1">
            <a:spLocks noChangeArrowheads="1"/>
          </p:cNvSpPr>
          <p:nvPr/>
        </p:nvSpPr>
        <p:spPr bwMode="auto">
          <a:xfrm>
            <a:off x="2195513" y="6212215"/>
            <a:ext cx="6192911" cy="261610"/>
          </a:xfrm>
          <a:prstGeom prst="rect">
            <a:avLst/>
          </a:prstGeom>
          <a:noFill/>
          <a:ln w="9525">
            <a:noFill/>
            <a:miter lim="800000"/>
            <a:headEnd/>
            <a:tailEnd/>
          </a:ln>
        </p:spPr>
        <p:txBody>
          <a:bodyPr wrap="square" anchor="b">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12" name="11 CuadroTexto"/>
          <p:cNvSpPr txBox="1"/>
          <p:nvPr/>
        </p:nvSpPr>
        <p:spPr bwMode="auto">
          <a:xfrm>
            <a:off x="378396" y="1052736"/>
            <a:ext cx="7632848" cy="3970318"/>
          </a:xfrm>
          <a:prstGeom prst="rect">
            <a:avLst/>
          </a:prstGeom>
          <a:solidFill>
            <a:schemeClr val="bg1"/>
          </a:solidFill>
          <a:ln w="9525">
            <a:solidFill>
              <a:schemeClr val="bg2"/>
            </a:solidFill>
            <a:miter lim="800000"/>
            <a:headEnd/>
            <a:tailEnd/>
          </a:ln>
        </p:spPr>
        <p:txBody>
          <a:bodyPr anchor="b">
            <a:spAutoFit/>
          </a:bodyPr>
          <a:lstStyle/>
          <a:p>
            <a:pPr algn="ctr">
              <a:defRPr/>
            </a:pPr>
            <a:r>
              <a:rPr lang="es-ES" sz="3600" b="1" u="sng" dirty="0">
                <a:ln w="12700">
                  <a:solidFill>
                    <a:schemeClr val="accent1"/>
                  </a:solidFill>
                  <a:prstDash val="solid"/>
                  <a:miter lim="800000"/>
                </a:ln>
                <a:solidFill>
                  <a:srgbClr val="0070C0"/>
                </a:solidFill>
                <a:latin typeface="Comic Sans MS" panose="030F0702030302020204" pitchFamily="66" charset="0"/>
                <a:cs typeface="BrowalliaUPC" panose="020B0604020202020204" pitchFamily="34" charset="-34"/>
              </a:rPr>
              <a:t>Inmuebles ubicados en Zona de Seguridad de Fronteras </a:t>
            </a:r>
          </a:p>
          <a:p>
            <a:pPr algn="ctr">
              <a:defRPr/>
            </a:pPr>
            <a:endParaRPr lang="es-ES" sz="3600" b="1" dirty="0">
              <a:ln w="12700">
                <a:solidFill>
                  <a:schemeClr val="accent1"/>
                </a:solidFill>
                <a:prstDash val="solid"/>
                <a:miter lim="800000"/>
              </a:ln>
              <a:solidFill>
                <a:srgbClr val="0070C0"/>
              </a:solidFill>
              <a:latin typeface="Comic Sans MS" panose="030F0702030302020204" pitchFamily="66" charset="0"/>
              <a:cs typeface="BrowalliaUPC" panose="020B0604020202020204" pitchFamily="34" charset="-34"/>
            </a:endParaRPr>
          </a:p>
          <a:p>
            <a:pPr algn="ctr">
              <a:defRPr/>
            </a:pPr>
            <a:r>
              <a:rPr lang="es-ES" sz="3600" b="1" dirty="0">
                <a:ln w="12700">
                  <a:solidFill>
                    <a:schemeClr val="accent1"/>
                  </a:solidFill>
                  <a:prstDash val="solid"/>
                  <a:miter lim="800000"/>
                </a:ln>
                <a:solidFill>
                  <a:srgbClr val="0070C0"/>
                </a:solidFill>
                <a:latin typeface="Comic Sans MS" panose="030F0702030302020204" pitchFamily="66" charset="0"/>
                <a:cs typeface="BrowalliaUPC" panose="020B0604020202020204" pitchFamily="34" charset="-34"/>
              </a:rPr>
              <a:t>Análisis de las</a:t>
            </a:r>
          </a:p>
          <a:p>
            <a:pPr algn="ctr">
              <a:defRPr/>
            </a:pPr>
            <a:r>
              <a:rPr lang="es-ES" sz="3600" b="1" dirty="0">
                <a:ln w="12700">
                  <a:solidFill>
                    <a:schemeClr val="accent1"/>
                  </a:solidFill>
                  <a:prstDash val="solid"/>
                  <a:miter lim="800000"/>
                </a:ln>
                <a:solidFill>
                  <a:srgbClr val="0070C0"/>
                </a:solidFill>
                <a:latin typeface="Comic Sans MS" panose="030F0702030302020204" pitchFamily="66" charset="0"/>
                <a:cs typeface="BrowalliaUPC" panose="020B0604020202020204" pitchFamily="34" charset="-34"/>
              </a:rPr>
              <a:t>Resoluciones 166/09, 434/2010,</a:t>
            </a:r>
          </a:p>
          <a:p>
            <a:pPr algn="ctr">
              <a:defRPr/>
            </a:pPr>
            <a:r>
              <a:rPr lang="es-ES" sz="3600" b="1" dirty="0">
                <a:ln w="12700">
                  <a:solidFill>
                    <a:schemeClr val="accent1"/>
                  </a:solidFill>
                  <a:prstDash val="solid"/>
                  <a:miter lim="800000"/>
                </a:ln>
                <a:solidFill>
                  <a:srgbClr val="0070C0"/>
                </a:solidFill>
                <a:latin typeface="Comic Sans MS" panose="030F0702030302020204" pitchFamily="66" charset="0"/>
                <a:cs typeface="BrowalliaUPC" panose="020B0604020202020204" pitchFamily="34" charset="-34"/>
              </a:rPr>
              <a:t>422/2012 y Dto. 253/2018 y su aplicación en el ámbito Notarial.</a:t>
            </a:r>
          </a:p>
        </p:txBody>
      </p:sp>
    </p:spTree>
    <p:extLst>
      <p:ext uri="{BB962C8B-B14F-4D97-AF65-F5344CB8AC3E}">
        <p14:creationId xmlns:p14="http://schemas.microsoft.com/office/powerpoint/2010/main" val="2550542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2915816" y="6381328"/>
            <a:ext cx="5472608" cy="365760"/>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graphicFrame>
        <p:nvGraphicFramePr>
          <p:cNvPr id="6" name="5 Diagrama"/>
          <p:cNvGraphicFramePr/>
          <p:nvPr>
            <p:extLst>
              <p:ext uri="{D42A27DB-BD31-4B8C-83A1-F6EECF244321}">
                <p14:modId xmlns:p14="http://schemas.microsoft.com/office/powerpoint/2010/main" val="1723052000"/>
              </p:ext>
            </p:extLst>
          </p:nvPr>
        </p:nvGraphicFramePr>
        <p:xfrm>
          <a:off x="0" y="116632"/>
          <a:ext cx="871296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4211960" y="6237312"/>
            <a:ext cx="4167481" cy="365760"/>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graphicFrame>
        <p:nvGraphicFramePr>
          <p:cNvPr id="6" name="5 Diagrama"/>
          <p:cNvGraphicFramePr/>
          <p:nvPr>
            <p:extLst>
              <p:ext uri="{D42A27DB-BD31-4B8C-83A1-F6EECF244321}">
                <p14:modId xmlns:p14="http://schemas.microsoft.com/office/powerpoint/2010/main" val="3285304395"/>
              </p:ext>
            </p:extLst>
          </p:nvPr>
        </p:nvGraphicFramePr>
        <p:xfrm>
          <a:off x="0" y="116632"/>
          <a:ext cx="8712968"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60426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Marcador de contenido"/>
          <p:cNvGraphicFramePr>
            <a:graphicFrameLocks noGrp="1"/>
          </p:cNvGraphicFramePr>
          <p:nvPr>
            <p:ph sz="half" idx="1"/>
            <p:extLst>
              <p:ext uri="{D42A27DB-BD31-4B8C-83A1-F6EECF244321}">
                <p14:modId xmlns:p14="http://schemas.microsoft.com/office/powerpoint/2010/main" val="2169699623"/>
              </p:ext>
            </p:extLst>
          </p:nvPr>
        </p:nvGraphicFramePr>
        <p:xfrm>
          <a:off x="179512" y="20646"/>
          <a:ext cx="2905522" cy="67207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7 Marcador de contenido"/>
          <p:cNvGraphicFramePr>
            <a:graphicFrameLocks noGrp="1"/>
          </p:cNvGraphicFramePr>
          <p:nvPr>
            <p:ph sz="half" idx="2"/>
            <p:extLst>
              <p:ext uri="{D42A27DB-BD31-4B8C-83A1-F6EECF244321}">
                <p14:modId xmlns:p14="http://schemas.microsoft.com/office/powerpoint/2010/main" val="1774944353"/>
              </p:ext>
            </p:extLst>
          </p:nvPr>
        </p:nvGraphicFramePr>
        <p:xfrm>
          <a:off x="3419872" y="116632"/>
          <a:ext cx="5472608" cy="61926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2 Marcador de pie de página"/>
          <p:cNvSpPr>
            <a:spLocks noGrp="1"/>
          </p:cNvSpPr>
          <p:nvPr>
            <p:ph type="ftr" sz="quarter" idx="11"/>
          </p:nvPr>
        </p:nvSpPr>
        <p:spPr>
          <a:xfrm>
            <a:off x="3124200" y="6416675"/>
            <a:ext cx="5264224"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4" name="3 Rectángulo redondeado"/>
          <p:cNvSpPr/>
          <p:nvPr/>
        </p:nvSpPr>
        <p:spPr>
          <a:xfrm>
            <a:off x="323528" y="3933057"/>
            <a:ext cx="3312368" cy="2448272"/>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marL="180000" indent="-285750" algn="just">
              <a:buFont typeface="Arial" panose="020B0604020202020204" pitchFamily="34" charset="0"/>
              <a:buChar char="•"/>
            </a:pPr>
            <a:r>
              <a:rPr lang="es-CL" b="1" dirty="0">
                <a:solidFill>
                  <a:srgbClr val="0070C0"/>
                </a:solidFill>
                <a:latin typeface="Comic Sans MS" panose="030F0702030302020204" pitchFamily="66" charset="0"/>
              </a:rPr>
              <a:t>Copia Pasaporte y DNI</a:t>
            </a:r>
          </a:p>
          <a:p>
            <a:pPr marL="285750" indent="-285750" algn="just">
              <a:buFont typeface="Arial" panose="020B0604020202020204" pitchFamily="34" charset="0"/>
              <a:buChar char="•"/>
            </a:pPr>
            <a:r>
              <a:rPr lang="es-CL" b="1" dirty="0">
                <a:solidFill>
                  <a:srgbClr val="0070C0"/>
                </a:solidFill>
                <a:latin typeface="Comic Sans MS" panose="030F0702030302020204" pitchFamily="66" charset="0"/>
              </a:rPr>
              <a:t>Informe antecedentes judiciales</a:t>
            </a:r>
          </a:p>
          <a:p>
            <a:pPr marL="285750" indent="-285750" algn="just">
              <a:buFont typeface="Arial" panose="020B0604020202020204" pitchFamily="34" charset="0"/>
              <a:buChar char="•"/>
            </a:pPr>
            <a:r>
              <a:rPr lang="es-CL" b="1" dirty="0">
                <a:solidFill>
                  <a:srgbClr val="0070C0"/>
                </a:solidFill>
                <a:latin typeface="Comic Sans MS" panose="030F0702030302020204" pitchFamily="66" charset="0"/>
              </a:rPr>
              <a:t>Proyecto de inversión</a:t>
            </a:r>
          </a:p>
          <a:p>
            <a:pPr marL="285750" indent="-285750" algn="just">
              <a:buFont typeface="Arial" panose="020B0604020202020204" pitchFamily="34" charset="0"/>
              <a:buChar char="•"/>
            </a:pPr>
            <a:r>
              <a:rPr lang="es-CL" b="1" dirty="0">
                <a:solidFill>
                  <a:srgbClr val="0070C0"/>
                </a:solidFill>
                <a:latin typeface="Comic Sans MS" panose="030F0702030302020204" pitchFamily="66" charset="0"/>
              </a:rPr>
              <a:t>Indicar con precisión el acto jurídico, finalidad y destino</a:t>
            </a:r>
          </a:p>
        </p:txBody>
      </p:sp>
      <p:sp>
        <p:nvSpPr>
          <p:cNvPr id="6" name="5 Llamada de flecha a la derecha"/>
          <p:cNvSpPr/>
          <p:nvPr/>
        </p:nvSpPr>
        <p:spPr>
          <a:xfrm rot="5400000">
            <a:off x="1356791" y="3187826"/>
            <a:ext cx="864097" cy="914400"/>
          </a:xfrm>
          <a:prstGeom prst="rightArrowCallou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24200" y="6416675"/>
            <a:ext cx="3248000" cy="365125"/>
          </a:xfrm>
        </p:spPr>
        <p:txBody>
          <a:bodyPr/>
          <a:lstStyle/>
          <a:p>
            <a:r>
              <a:rPr lang="es-MX" dirty="0">
                <a:solidFill>
                  <a:srgbClr val="0070C0"/>
                </a:solidFill>
              </a:rPr>
              <a:t> Esc. Norma E. TRUCCO  - Julio 2020</a:t>
            </a:r>
            <a:endParaRPr lang="es-ES" dirty="0">
              <a:solidFill>
                <a:srgbClr val="0070C0"/>
              </a:solidFill>
            </a:endParaRPr>
          </a:p>
        </p:txBody>
      </p:sp>
      <p:sp>
        <p:nvSpPr>
          <p:cNvPr id="6" name="3 Rectángulo"/>
          <p:cNvSpPr/>
          <p:nvPr/>
        </p:nvSpPr>
        <p:spPr>
          <a:xfrm>
            <a:off x="467544" y="548680"/>
            <a:ext cx="8207469" cy="707886"/>
          </a:xfrm>
          <a:prstGeom prst="rect">
            <a:avLst/>
          </a:prstGeom>
        </p:spPr>
        <p:txBody>
          <a:bodyPr>
            <a:spAutoFit/>
          </a:bodyPr>
          <a:lstStyle>
            <a:defPPr>
              <a:defRPr lang="es-ES"/>
            </a:defPPr>
            <a:lvl1pPr algn="l" rtl="0" fontAlgn="base">
              <a:spcBef>
                <a:spcPct val="0"/>
              </a:spcBef>
              <a:spcAft>
                <a:spcPct val="0"/>
              </a:spcAft>
              <a:defRPr kern="1200">
                <a:solidFill>
                  <a:srgbClr val="000000"/>
                </a:solidFill>
                <a:latin typeface="Tahoma" pitchFamily="34" charset="0"/>
                <a:ea typeface="+mn-ea"/>
                <a:cs typeface="+mn-cs"/>
              </a:defRPr>
            </a:lvl1pPr>
            <a:lvl2pPr marL="457200" algn="l" rtl="0" fontAlgn="base">
              <a:spcBef>
                <a:spcPct val="0"/>
              </a:spcBef>
              <a:spcAft>
                <a:spcPct val="0"/>
              </a:spcAft>
              <a:defRPr kern="1200">
                <a:solidFill>
                  <a:srgbClr val="000000"/>
                </a:solidFill>
                <a:latin typeface="Tahoma" pitchFamily="34" charset="0"/>
                <a:ea typeface="+mn-ea"/>
                <a:cs typeface="+mn-cs"/>
              </a:defRPr>
            </a:lvl2pPr>
            <a:lvl3pPr marL="914400" algn="l" rtl="0" fontAlgn="base">
              <a:spcBef>
                <a:spcPct val="0"/>
              </a:spcBef>
              <a:spcAft>
                <a:spcPct val="0"/>
              </a:spcAft>
              <a:defRPr kern="1200">
                <a:solidFill>
                  <a:srgbClr val="000000"/>
                </a:solidFill>
                <a:latin typeface="Tahoma" pitchFamily="34" charset="0"/>
                <a:ea typeface="+mn-ea"/>
                <a:cs typeface="+mn-cs"/>
              </a:defRPr>
            </a:lvl3pPr>
            <a:lvl4pPr marL="1371600" algn="l" rtl="0" fontAlgn="base">
              <a:spcBef>
                <a:spcPct val="0"/>
              </a:spcBef>
              <a:spcAft>
                <a:spcPct val="0"/>
              </a:spcAft>
              <a:defRPr kern="1200">
                <a:solidFill>
                  <a:srgbClr val="000000"/>
                </a:solidFill>
                <a:latin typeface="Tahoma" pitchFamily="34" charset="0"/>
                <a:ea typeface="+mn-ea"/>
                <a:cs typeface="+mn-cs"/>
              </a:defRPr>
            </a:lvl4pPr>
            <a:lvl5pPr marL="1828800" algn="l" rtl="0" fontAlgn="base">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pPr algn="ctr">
              <a:defRPr/>
            </a:pPr>
            <a:r>
              <a:rPr lang="es-ES" sz="4000" b="1" dirty="0">
                <a:ln w="12700">
                  <a:solidFill>
                    <a:schemeClr val="accent3">
                      <a:lumMod val="50000"/>
                    </a:schemeClr>
                  </a:solidFill>
                  <a:prstDash val="solid"/>
                </a:ln>
                <a:solidFill>
                  <a:srgbClr val="0070C0"/>
                </a:solidFill>
                <a:effectLst>
                  <a:outerShdw blurRad="41275" dist="20320" dir="1800000" algn="tl" rotWithShape="0">
                    <a:srgbClr val="000000">
                      <a:alpha val="40000"/>
                    </a:srgbClr>
                  </a:outerShdw>
                </a:effectLst>
                <a:latin typeface="Comic Sans MS" panose="030F0702030302020204" pitchFamily="66" charset="0"/>
              </a:rPr>
              <a:t>VIA DE EXCEPCION</a:t>
            </a:r>
            <a:endParaRPr lang="es-MX" sz="4000" b="1" dirty="0">
              <a:ln w="12700">
                <a:solidFill>
                  <a:schemeClr val="accent3">
                    <a:lumMod val="50000"/>
                  </a:schemeClr>
                </a:solidFill>
                <a:prstDash val="solid"/>
              </a:ln>
              <a:solidFill>
                <a:srgbClr val="0070C0"/>
              </a:solidFill>
              <a:effectLst>
                <a:outerShdw blurRad="41275" dist="20320" dir="1800000" algn="tl" rotWithShape="0">
                  <a:srgbClr val="000000">
                    <a:alpha val="40000"/>
                  </a:srgbClr>
                </a:outerShdw>
              </a:effectLst>
              <a:latin typeface="Comic Sans MS" panose="030F0702030302020204" pitchFamily="66" charset="0"/>
            </a:endParaRPr>
          </a:p>
        </p:txBody>
      </p:sp>
      <p:sp>
        <p:nvSpPr>
          <p:cNvPr id="2" name="1 Rectángulo redondeado"/>
          <p:cNvSpPr/>
          <p:nvPr/>
        </p:nvSpPr>
        <p:spPr>
          <a:xfrm>
            <a:off x="899592" y="1736812"/>
            <a:ext cx="6732026" cy="43564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solidFill>
                  <a:srgbClr val="0070C0"/>
                </a:solidFill>
                <a:latin typeface="Comic Sans MS" panose="030F0702030302020204" pitchFamily="66" charset="0"/>
              </a:rPr>
              <a:t>La solicitud de Previa Conformidad formulada por personas físicas o jurídicas Extranjeras, o personas argentinas naturalizadas con residencia inferior a 5 años, que pretende adquirir inmuebles en centros urbanos o localidades en Zona de Seguridad y no se encuentren comprendidos en las excepciones enumeradas, podrán ser autorizadas por vía de excepción</a:t>
            </a:r>
            <a:r>
              <a:rPr lang="es-AR" sz="2000" dirty="0">
                <a:solidFill>
                  <a:srgbClr val="0070C0"/>
                </a:solidFill>
                <a:latin typeface="Comic Sans MS" panose="030F0702030302020204" pitchFamily="66"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24200" y="6416675"/>
            <a:ext cx="5264224"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graphicFrame>
        <p:nvGraphicFramePr>
          <p:cNvPr id="4" name="3 Diagrama"/>
          <p:cNvGraphicFramePr/>
          <p:nvPr>
            <p:extLst>
              <p:ext uri="{D42A27DB-BD31-4B8C-83A1-F6EECF244321}">
                <p14:modId xmlns:p14="http://schemas.microsoft.com/office/powerpoint/2010/main" val="2946536481"/>
              </p:ext>
            </p:extLst>
          </p:nvPr>
        </p:nvGraphicFramePr>
        <p:xfrm>
          <a:off x="539552" y="1268760"/>
          <a:ext cx="7848872" cy="44644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467544" y="548680"/>
            <a:ext cx="8207469" cy="769441"/>
          </a:xfrm>
          <a:prstGeom prst="rect">
            <a:avLst/>
          </a:prstGeom>
        </p:spPr>
        <p:txBody>
          <a:bodyPr>
            <a:spAutoFit/>
          </a:bodyPr>
          <a:lstStyle>
            <a:defPPr>
              <a:defRPr lang="es-ES"/>
            </a:defPPr>
            <a:lvl1pPr algn="l" rtl="0" fontAlgn="base">
              <a:spcBef>
                <a:spcPct val="0"/>
              </a:spcBef>
              <a:spcAft>
                <a:spcPct val="0"/>
              </a:spcAft>
              <a:defRPr kern="1200">
                <a:solidFill>
                  <a:srgbClr val="000000"/>
                </a:solidFill>
                <a:latin typeface="Tahoma" pitchFamily="34" charset="0"/>
                <a:ea typeface="+mn-ea"/>
                <a:cs typeface="+mn-cs"/>
              </a:defRPr>
            </a:lvl1pPr>
            <a:lvl2pPr marL="457200" algn="l" rtl="0" fontAlgn="base">
              <a:spcBef>
                <a:spcPct val="0"/>
              </a:spcBef>
              <a:spcAft>
                <a:spcPct val="0"/>
              </a:spcAft>
              <a:defRPr kern="1200">
                <a:solidFill>
                  <a:srgbClr val="000000"/>
                </a:solidFill>
                <a:latin typeface="Tahoma" pitchFamily="34" charset="0"/>
                <a:ea typeface="+mn-ea"/>
                <a:cs typeface="+mn-cs"/>
              </a:defRPr>
            </a:lvl2pPr>
            <a:lvl3pPr marL="914400" algn="l" rtl="0" fontAlgn="base">
              <a:spcBef>
                <a:spcPct val="0"/>
              </a:spcBef>
              <a:spcAft>
                <a:spcPct val="0"/>
              </a:spcAft>
              <a:defRPr kern="1200">
                <a:solidFill>
                  <a:srgbClr val="000000"/>
                </a:solidFill>
                <a:latin typeface="Tahoma" pitchFamily="34" charset="0"/>
                <a:ea typeface="+mn-ea"/>
                <a:cs typeface="+mn-cs"/>
              </a:defRPr>
            </a:lvl3pPr>
            <a:lvl4pPr marL="1371600" algn="l" rtl="0" fontAlgn="base">
              <a:spcBef>
                <a:spcPct val="0"/>
              </a:spcBef>
              <a:spcAft>
                <a:spcPct val="0"/>
              </a:spcAft>
              <a:defRPr kern="1200">
                <a:solidFill>
                  <a:srgbClr val="000000"/>
                </a:solidFill>
                <a:latin typeface="Tahoma" pitchFamily="34" charset="0"/>
                <a:ea typeface="+mn-ea"/>
                <a:cs typeface="+mn-cs"/>
              </a:defRPr>
            </a:lvl4pPr>
            <a:lvl5pPr marL="1828800" algn="l" rtl="0" fontAlgn="base">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pPr algn="ctr">
              <a:defRPr/>
            </a:pPr>
            <a:r>
              <a:rPr lang="es-ES" sz="4400" b="1" dirty="0">
                <a:ln w="12700">
                  <a:solidFill>
                    <a:schemeClr val="accent3">
                      <a:lumMod val="50000"/>
                    </a:schemeClr>
                  </a:solidFill>
                  <a:prstDash val="solid"/>
                </a:ln>
                <a:solidFill>
                  <a:srgbClr val="0070C0"/>
                </a:solidFill>
                <a:latin typeface="Comic Sans MS" panose="030F0702030302020204" pitchFamily="66" charset="0"/>
              </a:rPr>
              <a:t>PROYECTO DE INVERSION</a:t>
            </a:r>
            <a:endParaRPr lang="es-MX" sz="4400" b="1" dirty="0">
              <a:ln w="12700">
                <a:solidFill>
                  <a:schemeClr val="accent3">
                    <a:lumMod val="50000"/>
                  </a:schemeClr>
                </a:solidFill>
                <a:prstDash val="solid"/>
              </a:ln>
              <a:solidFill>
                <a:srgbClr val="0070C0"/>
              </a:solidFill>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24200" y="6416675"/>
            <a:ext cx="5264224"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graphicFrame>
        <p:nvGraphicFramePr>
          <p:cNvPr id="4" name="3 Diagrama"/>
          <p:cNvGraphicFramePr/>
          <p:nvPr>
            <p:extLst>
              <p:ext uri="{D42A27DB-BD31-4B8C-83A1-F6EECF244321}">
                <p14:modId xmlns:p14="http://schemas.microsoft.com/office/powerpoint/2010/main" val="2030194705"/>
              </p:ext>
            </p:extLst>
          </p:nvPr>
        </p:nvGraphicFramePr>
        <p:xfrm>
          <a:off x="539552" y="1700808"/>
          <a:ext cx="7776864" cy="40324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3 Rectángulo"/>
          <p:cNvSpPr/>
          <p:nvPr/>
        </p:nvSpPr>
        <p:spPr>
          <a:xfrm>
            <a:off x="467544" y="548680"/>
            <a:ext cx="8352928" cy="954107"/>
          </a:xfrm>
          <a:prstGeom prst="rect">
            <a:avLst/>
          </a:prstGeom>
        </p:spPr>
        <p:txBody>
          <a:bodyPr>
            <a:spAutoFit/>
          </a:bodyPr>
          <a:lstStyle>
            <a:defPPr>
              <a:defRPr lang="es-ES"/>
            </a:defPPr>
            <a:lvl1pPr algn="l" rtl="0" fontAlgn="base">
              <a:spcBef>
                <a:spcPct val="0"/>
              </a:spcBef>
              <a:spcAft>
                <a:spcPct val="0"/>
              </a:spcAft>
              <a:defRPr kern="1200">
                <a:solidFill>
                  <a:srgbClr val="000000"/>
                </a:solidFill>
                <a:latin typeface="Tahoma" pitchFamily="34" charset="0"/>
                <a:ea typeface="+mn-ea"/>
                <a:cs typeface="+mn-cs"/>
              </a:defRPr>
            </a:lvl1pPr>
            <a:lvl2pPr marL="457200" algn="l" rtl="0" fontAlgn="base">
              <a:spcBef>
                <a:spcPct val="0"/>
              </a:spcBef>
              <a:spcAft>
                <a:spcPct val="0"/>
              </a:spcAft>
              <a:defRPr kern="1200">
                <a:solidFill>
                  <a:srgbClr val="000000"/>
                </a:solidFill>
                <a:latin typeface="Tahoma" pitchFamily="34" charset="0"/>
                <a:ea typeface="+mn-ea"/>
                <a:cs typeface="+mn-cs"/>
              </a:defRPr>
            </a:lvl2pPr>
            <a:lvl3pPr marL="914400" algn="l" rtl="0" fontAlgn="base">
              <a:spcBef>
                <a:spcPct val="0"/>
              </a:spcBef>
              <a:spcAft>
                <a:spcPct val="0"/>
              </a:spcAft>
              <a:defRPr kern="1200">
                <a:solidFill>
                  <a:srgbClr val="000000"/>
                </a:solidFill>
                <a:latin typeface="Tahoma" pitchFamily="34" charset="0"/>
                <a:ea typeface="+mn-ea"/>
                <a:cs typeface="+mn-cs"/>
              </a:defRPr>
            </a:lvl3pPr>
            <a:lvl4pPr marL="1371600" algn="l" rtl="0" fontAlgn="base">
              <a:spcBef>
                <a:spcPct val="0"/>
              </a:spcBef>
              <a:spcAft>
                <a:spcPct val="0"/>
              </a:spcAft>
              <a:defRPr kern="1200">
                <a:solidFill>
                  <a:srgbClr val="000000"/>
                </a:solidFill>
                <a:latin typeface="Tahoma" pitchFamily="34" charset="0"/>
                <a:ea typeface="+mn-ea"/>
                <a:cs typeface="+mn-cs"/>
              </a:defRPr>
            </a:lvl4pPr>
            <a:lvl5pPr marL="1828800" algn="l" rtl="0" fontAlgn="base">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pPr algn="ctr">
              <a:defRPr/>
            </a:pPr>
            <a:r>
              <a:rPr lang="es-ES" sz="2800" b="1" dirty="0">
                <a:ln w="12700">
                  <a:solidFill>
                    <a:schemeClr val="accent3">
                      <a:lumMod val="50000"/>
                    </a:schemeClr>
                  </a:solidFill>
                  <a:prstDash val="solid"/>
                </a:ln>
                <a:solidFill>
                  <a:srgbClr val="0070C0"/>
                </a:solidFill>
                <a:effectLst>
                  <a:outerShdw blurRad="41275" dist="20320" dir="1800000" algn="tl" rotWithShape="0">
                    <a:srgbClr val="000000">
                      <a:alpha val="40000"/>
                    </a:srgbClr>
                  </a:outerShdw>
                </a:effectLst>
                <a:latin typeface="Comic Sans MS" panose="030F0702030302020204" pitchFamily="66" charset="0"/>
              </a:rPr>
              <a:t>Se tendrá especial atención a los proyectos que cumplan con los siguientes recaudos: </a:t>
            </a:r>
            <a:endParaRPr lang="es-MX" sz="2800" b="1" dirty="0">
              <a:ln w="12700">
                <a:solidFill>
                  <a:schemeClr val="accent3">
                    <a:lumMod val="50000"/>
                  </a:schemeClr>
                </a:solidFill>
                <a:prstDash val="solid"/>
              </a:ln>
              <a:solidFill>
                <a:srgbClr val="0070C0"/>
              </a:solidFill>
              <a:effectLst>
                <a:outerShdw blurRad="41275" dist="20320" dir="1800000" algn="tl" rotWithShape="0">
                  <a:srgbClr val="000000">
                    <a:alpha val="40000"/>
                  </a:srgbClr>
                </a:outerShdw>
              </a:effectLst>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24200" y="6416675"/>
            <a:ext cx="5264224"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graphicFrame>
        <p:nvGraphicFramePr>
          <p:cNvPr id="4" name="3 Diagrama"/>
          <p:cNvGraphicFramePr/>
          <p:nvPr>
            <p:extLst>
              <p:ext uri="{D42A27DB-BD31-4B8C-83A1-F6EECF244321}">
                <p14:modId xmlns:p14="http://schemas.microsoft.com/office/powerpoint/2010/main" val="1403482256"/>
              </p:ext>
            </p:extLst>
          </p:nvPr>
        </p:nvGraphicFramePr>
        <p:xfrm>
          <a:off x="323528" y="404664"/>
          <a:ext cx="8064896" cy="5760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idx="1"/>
          </p:nvPr>
        </p:nvSpPr>
        <p:spPr>
          <a:xfrm>
            <a:off x="755576" y="836712"/>
            <a:ext cx="7560840" cy="4968552"/>
          </a:xfrm>
        </p:spPr>
        <p:txBody>
          <a:bodyPr>
            <a:noAutofit/>
          </a:bodyPr>
          <a:lstStyle/>
          <a:p>
            <a:pPr lvl="2" eaLnBrk="1" fontAlgn="auto" hangingPunct="1">
              <a:spcAft>
                <a:spcPts val="0"/>
              </a:spcAft>
              <a:buClr>
                <a:schemeClr val="accent2">
                  <a:tint val="85000"/>
                  <a:satMod val="285000"/>
                </a:schemeClr>
              </a:buClr>
              <a:buFont typeface="Wingdings 2"/>
              <a:buNone/>
              <a:defRPr/>
            </a:pPr>
            <a:endParaRPr lang="es-ES" sz="4400" dirty="0"/>
          </a:p>
          <a:p>
            <a:pPr lvl="2" eaLnBrk="1" fontAlgn="auto" hangingPunct="1">
              <a:spcAft>
                <a:spcPts val="0"/>
              </a:spcAft>
              <a:buClr>
                <a:schemeClr val="accent2">
                  <a:tint val="85000"/>
                  <a:satMod val="285000"/>
                </a:schemeClr>
              </a:buClr>
              <a:buFont typeface="Wingdings" pitchFamily="2" charset="2"/>
              <a:buNone/>
              <a:defRPr/>
            </a:pPr>
            <a:endParaRPr lang="es-ES" sz="4400" dirty="0"/>
          </a:p>
          <a:p>
            <a:pPr lvl="2" eaLnBrk="1" fontAlgn="auto" hangingPunct="1">
              <a:spcAft>
                <a:spcPts val="0"/>
              </a:spcAft>
              <a:buClr>
                <a:schemeClr val="accent2">
                  <a:tint val="85000"/>
                  <a:satMod val="285000"/>
                </a:schemeClr>
              </a:buClr>
              <a:buFont typeface="Wingdings" pitchFamily="2" charset="2"/>
              <a:buNone/>
              <a:defRPr/>
            </a:pPr>
            <a:r>
              <a:rPr lang="es-ES" sz="5400" b="1" dirty="0">
                <a:solidFill>
                  <a:srgbClr val="0070C0"/>
                </a:solidFill>
                <a:latin typeface="Comic Sans MS" panose="030F0702030302020204" pitchFamily="66" charset="0"/>
              </a:rPr>
              <a:t>REQUISITOS GENERALES</a:t>
            </a:r>
          </a:p>
          <a:p>
            <a:pPr lvl="2" eaLnBrk="1" fontAlgn="auto" hangingPunct="1">
              <a:spcAft>
                <a:spcPts val="0"/>
              </a:spcAft>
              <a:buClr>
                <a:schemeClr val="accent2">
                  <a:tint val="85000"/>
                  <a:satMod val="285000"/>
                </a:schemeClr>
              </a:buClr>
              <a:buFont typeface="Wingdings" pitchFamily="2" charset="2"/>
              <a:buNone/>
              <a:defRPr/>
            </a:pPr>
            <a:r>
              <a:rPr lang="es-ES" sz="4000" b="1" dirty="0">
                <a:solidFill>
                  <a:srgbClr val="0070C0"/>
                </a:solidFill>
                <a:latin typeface="Comic Sans MS" panose="030F0702030302020204" pitchFamily="66" charset="0"/>
              </a:rPr>
              <a:t>Para argentinos y extranjeros</a:t>
            </a:r>
          </a:p>
        </p:txBody>
      </p:sp>
      <p:sp>
        <p:nvSpPr>
          <p:cNvPr id="2" name="1 Rectángulo"/>
          <p:cNvSpPr/>
          <p:nvPr/>
        </p:nvSpPr>
        <p:spPr>
          <a:xfrm>
            <a:off x="2286000" y="6237312"/>
            <a:ext cx="6174432"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24200" y="6416675"/>
            <a:ext cx="5264224"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4" name="3 Rectángulo redondeado"/>
          <p:cNvSpPr/>
          <p:nvPr/>
        </p:nvSpPr>
        <p:spPr>
          <a:xfrm>
            <a:off x="611560" y="260648"/>
            <a:ext cx="7416824" cy="792088"/>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solidFill>
                  <a:srgbClr val="0070C0"/>
                </a:solidFill>
                <a:latin typeface="Comic Sans MS" panose="030F0702030302020204" pitchFamily="66" charset="0"/>
              </a:rPr>
              <a:t>FACTORES DE ARRAIGO PERSONAS FISICAS</a:t>
            </a:r>
          </a:p>
        </p:txBody>
      </p:sp>
      <p:sp>
        <p:nvSpPr>
          <p:cNvPr id="5" name="4 Rectángulo redondeado"/>
          <p:cNvSpPr/>
          <p:nvPr/>
        </p:nvSpPr>
        <p:spPr>
          <a:xfrm>
            <a:off x="467544" y="1418222"/>
            <a:ext cx="3744416" cy="7200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solidFill>
                  <a:srgbClr val="0070C0"/>
                </a:solidFill>
                <a:latin typeface="Comic Sans MS" panose="030F0702030302020204" pitchFamily="66" charset="0"/>
              </a:rPr>
              <a:t>Positivos</a:t>
            </a:r>
          </a:p>
        </p:txBody>
      </p:sp>
      <p:sp>
        <p:nvSpPr>
          <p:cNvPr id="6" name="5 Rectángulo redondeado"/>
          <p:cNvSpPr/>
          <p:nvPr/>
        </p:nvSpPr>
        <p:spPr>
          <a:xfrm>
            <a:off x="4634024" y="1405391"/>
            <a:ext cx="3210332" cy="64807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solidFill>
                  <a:srgbClr val="0070C0"/>
                </a:solidFill>
                <a:latin typeface="Comic Sans MS" panose="030F0702030302020204" pitchFamily="66" charset="0"/>
              </a:rPr>
              <a:t>Negativos</a:t>
            </a:r>
          </a:p>
        </p:txBody>
      </p:sp>
      <p:sp>
        <p:nvSpPr>
          <p:cNvPr id="7" name="6 Rectángulo redondeado"/>
          <p:cNvSpPr/>
          <p:nvPr/>
        </p:nvSpPr>
        <p:spPr>
          <a:xfrm>
            <a:off x="251520" y="2636912"/>
            <a:ext cx="4536504" cy="36004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a:solidFill>
                  <a:schemeClr val="tx1"/>
                </a:solidFill>
                <a:latin typeface="Comic Sans MS" panose="030F0702030302020204" pitchFamily="66" charset="0"/>
              </a:rPr>
              <a:t>- </a:t>
            </a:r>
            <a:r>
              <a:rPr lang="es-AR" sz="2000" b="1" dirty="0">
                <a:solidFill>
                  <a:srgbClr val="0070C0"/>
                </a:solidFill>
                <a:latin typeface="Comic Sans MS" panose="030F0702030302020204" pitchFamily="66" charset="0"/>
              </a:rPr>
              <a:t>Nacionalidad argentina nativa, por opción o naturalización de la cónyuge. </a:t>
            </a:r>
          </a:p>
          <a:p>
            <a:pPr algn="ctr"/>
            <a:r>
              <a:rPr lang="es-AR" sz="2000" b="1" dirty="0">
                <a:solidFill>
                  <a:srgbClr val="0070C0"/>
                </a:solidFill>
                <a:latin typeface="Comic Sans MS" panose="030F0702030302020204" pitchFamily="66" charset="0"/>
              </a:rPr>
              <a:t>- Nacionalidad argentina nativa, por opción o naturalización de los hijos.</a:t>
            </a:r>
          </a:p>
          <a:p>
            <a:pPr algn="ctr"/>
            <a:r>
              <a:rPr lang="es-AR" sz="2000" b="1" dirty="0">
                <a:solidFill>
                  <a:srgbClr val="0070C0"/>
                </a:solidFill>
                <a:latin typeface="Comic Sans MS" panose="030F0702030302020204" pitchFamily="66" charset="0"/>
              </a:rPr>
              <a:t>- El grado de </a:t>
            </a:r>
            <a:r>
              <a:rPr lang="es-AR" b="1" dirty="0">
                <a:solidFill>
                  <a:srgbClr val="0070C0"/>
                </a:solidFill>
                <a:latin typeface="Comic Sans MS" panose="030F0702030302020204" pitchFamily="66" charset="0"/>
              </a:rPr>
              <a:t>argentinización</a:t>
            </a:r>
            <a:r>
              <a:rPr lang="es-AR" sz="2000" b="1" dirty="0">
                <a:solidFill>
                  <a:srgbClr val="0070C0"/>
                </a:solidFill>
                <a:latin typeface="Comic Sans MS" panose="030F0702030302020204" pitchFamily="66" charset="0"/>
              </a:rPr>
              <a:t>.</a:t>
            </a:r>
          </a:p>
          <a:p>
            <a:pPr algn="ctr"/>
            <a:r>
              <a:rPr lang="es-AR" sz="2000" b="1" dirty="0">
                <a:solidFill>
                  <a:srgbClr val="0070C0"/>
                </a:solidFill>
                <a:latin typeface="Comic Sans MS" panose="030F0702030302020204" pitchFamily="66" charset="0"/>
              </a:rPr>
              <a:t>- Afincamiento del </a:t>
            </a:r>
            <a:r>
              <a:rPr lang="es-AR" sz="2000" b="1" dirty="0" err="1">
                <a:solidFill>
                  <a:srgbClr val="0070C0"/>
                </a:solidFill>
                <a:latin typeface="Comic Sans MS" panose="030F0702030302020204" pitchFamily="66" charset="0"/>
              </a:rPr>
              <a:t>peticionante</a:t>
            </a:r>
            <a:r>
              <a:rPr lang="es-AR" sz="2000" b="1" dirty="0">
                <a:solidFill>
                  <a:srgbClr val="0070C0"/>
                </a:solidFill>
                <a:latin typeface="Comic Sans MS" panose="030F0702030302020204" pitchFamily="66" charset="0"/>
              </a:rPr>
              <a:t>.</a:t>
            </a:r>
          </a:p>
          <a:p>
            <a:pPr algn="ctr"/>
            <a:r>
              <a:rPr lang="es-AR" sz="2000" b="1" dirty="0">
                <a:solidFill>
                  <a:srgbClr val="0070C0"/>
                </a:solidFill>
                <a:latin typeface="Comic Sans MS" panose="030F0702030302020204" pitchFamily="66" charset="0"/>
              </a:rPr>
              <a:t>- Otro dato que permita acreditar el grado de arraigo</a:t>
            </a:r>
            <a:r>
              <a:rPr lang="es-AR" sz="2000" b="1" dirty="0">
                <a:solidFill>
                  <a:schemeClr val="tx1"/>
                </a:solidFill>
                <a:latin typeface="Comic Sans MS" panose="030F0702030302020204" pitchFamily="66" charset="0"/>
              </a:rPr>
              <a:t>.</a:t>
            </a:r>
          </a:p>
        </p:txBody>
      </p:sp>
      <p:sp>
        <p:nvSpPr>
          <p:cNvPr id="8" name="7 Rectángulo redondeado"/>
          <p:cNvSpPr/>
          <p:nvPr/>
        </p:nvSpPr>
        <p:spPr>
          <a:xfrm>
            <a:off x="4908137" y="2644459"/>
            <a:ext cx="3480287" cy="3585305"/>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a:solidFill>
                  <a:srgbClr val="0070C0"/>
                </a:solidFill>
                <a:latin typeface="Comic Sans MS" panose="030F0702030302020204" pitchFamily="66" charset="0"/>
              </a:rPr>
              <a:t>La nacionalidad extranjera de los hijos nacidos con posterioridad al ingreso al país, y la obtención de la residencia permanente o de la naturalización</a:t>
            </a:r>
          </a:p>
        </p:txBody>
      </p:sp>
    </p:spTree>
    <p:extLst>
      <p:ext uri="{BB962C8B-B14F-4D97-AF65-F5344CB8AC3E}">
        <p14:creationId xmlns:p14="http://schemas.microsoft.com/office/powerpoint/2010/main" val="39965181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124200" y="6416675"/>
            <a:ext cx="5264224"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a:p>
            <a:endParaRPr lang="es-ES" dirty="0"/>
          </a:p>
        </p:txBody>
      </p:sp>
      <p:sp>
        <p:nvSpPr>
          <p:cNvPr id="5" name="4 Rectángulo"/>
          <p:cNvSpPr/>
          <p:nvPr/>
        </p:nvSpPr>
        <p:spPr>
          <a:xfrm>
            <a:off x="107504" y="1556792"/>
            <a:ext cx="8208912" cy="3416320"/>
          </a:xfrm>
          <a:prstGeom prst="rect">
            <a:avLst/>
          </a:prstGeom>
        </p:spPr>
        <p:txBody>
          <a:bodyPr wrap="square">
            <a:spAutoFit/>
          </a:bodyPr>
          <a:lstStyle/>
          <a:p>
            <a:pPr algn="ctr"/>
            <a:r>
              <a:rPr lang="es-AR" sz="3600" dirty="0">
                <a:solidFill>
                  <a:srgbClr val="0070C0"/>
                </a:solidFill>
                <a:latin typeface="Comic Sans MS" panose="030F0702030302020204" pitchFamily="66" charset="0"/>
              </a:rPr>
              <a:t>Los Escribanos o Funcionarios intervinientes en solicitudes de previa conformidad podrán adjuntar un </a:t>
            </a:r>
            <a:r>
              <a:rPr lang="es-AR" sz="3600" dirty="0">
                <a:solidFill>
                  <a:srgbClr val="0070C0"/>
                </a:solidFill>
                <a:effectLst>
                  <a:outerShdw blurRad="38100" dist="38100" dir="2700000" algn="tl">
                    <a:srgbClr val="000000">
                      <a:alpha val="43137"/>
                    </a:srgbClr>
                  </a:outerShdw>
                </a:effectLst>
                <a:latin typeface="Comic Sans MS" panose="030F0702030302020204" pitchFamily="66" charset="0"/>
              </a:rPr>
              <a:t>INFORME REFERENCIAL</a:t>
            </a:r>
            <a:r>
              <a:rPr lang="es-AR" sz="3600" dirty="0">
                <a:solidFill>
                  <a:srgbClr val="0070C0"/>
                </a:solidFill>
                <a:latin typeface="Comic Sans MS" panose="030F0702030302020204" pitchFamily="66" charset="0"/>
              </a:rPr>
              <a:t> que contenga datos que se Considere de utilidad a los fines del trámite.</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5 Marcador de texto"/>
          <p:cNvSpPr>
            <a:spLocks noGrp="1"/>
          </p:cNvSpPr>
          <p:nvPr>
            <p:ph type="body" idx="1"/>
          </p:nvPr>
        </p:nvSpPr>
        <p:spPr>
          <a:xfrm>
            <a:off x="539750" y="5013325"/>
            <a:ext cx="8183563" cy="420688"/>
          </a:xfrm>
        </p:spPr>
        <p:txBody>
          <a:bodyPr>
            <a:normAutofit fontScale="92500" lnSpcReduction="20000"/>
          </a:bodyPr>
          <a:lstStyle/>
          <a:p>
            <a:pPr marR="0" algn="ctr" eaLnBrk="1" hangingPunct="1">
              <a:spcBef>
                <a:spcPct val="0"/>
              </a:spcBef>
              <a:spcAft>
                <a:spcPct val="0"/>
              </a:spcAft>
            </a:pPr>
            <a:endParaRPr lang="es-ES" sz="2800" b="1">
              <a:solidFill>
                <a:srgbClr val="002060"/>
              </a:solidFill>
              <a:latin typeface="Constantia" pitchFamily="18" charset="0"/>
            </a:endParaRPr>
          </a:p>
          <a:p>
            <a:pPr marR="0" algn="ctr" eaLnBrk="1" hangingPunct="1">
              <a:spcBef>
                <a:spcPct val="0"/>
              </a:spcBef>
              <a:spcAft>
                <a:spcPct val="0"/>
              </a:spcAft>
            </a:pPr>
            <a:endParaRPr lang="es-ES" sz="2800" b="1">
              <a:solidFill>
                <a:srgbClr val="002060"/>
              </a:solidFill>
              <a:latin typeface="Constantia" pitchFamily="18" charset="0"/>
            </a:endParaRPr>
          </a:p>
          <a:p>
            <a:pPr marR="0" algn="ctr" eaLnBrk="1" hangingPunct="1">
              <a:spcBef>
                <a:spcPct val="0"/>
              </a:spcBef>
              <a:spcAft>
                <a:spcPct val="0"/>
              </a:spcAft>
            </a:pPr>
            <a:endParaRPr lang="es-MX" sz="2800">
              <a:solidFill>
                <a:srgbClr val="002060"/>
              </a:solidFill>
              <a:latin typeface="Constantia" pitchFamily="18" charset="0"/>
            </a:endParaRPr>
          </a:p>
        </p:txBody>
      </p:sp>
      <p:sp>
        <p:nvSpPr>
          <p:cNvPr id="4" name="3 Marcador de pie de página"/>
          <p:cNvSpPr>
            <a:spLocks noGrp="1"/>
          </p:cNvSpPr>
          <p:nvPr>
            <p:ph type="ftr" sz="quarter" idx="11"/>
          </p:nvPr>
        </p:nvSpPr>
        <p:spPr>
          <a:xfrm>
            <a:off x="3131840" y="6381328"/>
            <a:ext cx="5336232"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7" name="6 CuadroTexto"/>
          <p:cNvSpPr txBox="1"/>
          <p:nvPr/>
        </p:nvSpPr>
        <p:spPr bwMode="auto">
          <a:xfrm>
            <a:off x="899592" y="764704"/>
            <a:ext cx="6552728" cy="5078313"/>
          </a:xfrm>
          <a:prstGeom prst="rect">
            <a:avLst/>
          </a:prstGeom>
          <a:noFill/>
          <a:ln w="9525">
            <a:noFill/>
            <a:miter lim="800000"/>
            <a:headEnd/>
            <a:tailEnd/>
          </a:ln>
        </p:spPr>
        <p:txBody>
          <a:bodyPr anchor="b">
            <a:spAutoFit/>
          </a:bodyPr>
          <a:lstStyle/>
          <a:p>
            <a:pPr algn="ctr">
              <a:defRPr/>
            </a:pPr>
            <a:r>
              <a:rPr lang="es-ES" sz="4400" b="1" dirty="0">
                <a:solidFill>
                  <a:srgbClr val="0070C0"/>
                </a:solidFill>
                <a:latin typeface="Comic Sans MS" panose="030F0702030302020204" pitchFamily="66" charset="0"/>
              </a:rPr>
              <a:t>Previa Conformidad …</a:t>
            </a:r>
          </a:p>
          <a:p>
            <a:pPr algn="ctr">
              <a:defRPr/>
            </a:pPr>
            <a:r>
              <a:rPr lang="es-ES" sz="4000" b="1" dirty="0">
                <a:solidFill>
                  <a:srgbClr val="0070C0"/>
                </a:solidFill>
                <a:latin typeface="Comic Sans MS" panose="030F0702030302020204" pitchFamily="66" charset="0"/>
              </a:rPr>
              <a:t>… es el Acto Administrativo por el cual el Ministerio del Interior resuelve acordar o denegar la Previa Conformidad…. </a:t>
            </a:r>
            <a:endParaRPr lang="es-MX" sz="4000" b="1" dirty="0">
              <a:solidFill>
                <a:srgbClr val="0070C0"/>
              </a:solidFill>
              <a:latin typeface="Comic Sans MS" panose="030F0702030302020204" pitchFamily="66" charset="0"/>
            </a:endParaRPr>
          </a:p>
          <a:p>
            <a:pPr algn="ctr">
              <a:defRPr/>
            </a:pPr>
            <a:r>
              <a:rPr lang="es-ES" sz="4000" b="1" u="sng" dirty="0">
                <a:ln w="19050">
                  <a:solidFill>
                    <a:schemeClr val="accent3">
                      <a:lumMod val="50000"/>
                    </a:schemeClr>
                  </a:solidFill>
                  <a:prstDash val="solid"/>
                </a:ln>
                <a:solidFill>
                  <a:schemeClr val="tx1"/>
                </a:solidFill>
                <a:effectLst>
                  <a:outerShdw blurRad="41275" dist="20320" dir="1800000" algn="tl" rotWithShape="0">
                    <a:srgbClr val="000000">
                      <a:alpha val="40000"/>
                    </a:srgbClr>
                  </a:outerShdw>
                </a:effectLst>
              </a:rPr>
              <a:t> </a:t>
            </a:r>
            <a:endParaRPr lang="es-MX" sz="4000" b="1" dirty="0">
              <a:ln w="19050">
                <a:solidFill>
                  <a:schemeClr val="accent3">
                    <a:lumMod val="50000"/>
                  </a:schemeClr>
                </a:solidFill>
                <a:prstDash val="solid"/>
              </a:ln>
              <a:solidFill>
                <a:schemeClr val="tx1"/>
              </a:solidFill>
              <a:effectLst>
                <a:outerShdw blurRad="41275" dist="20320" dir="1800000" algn="tl" rotWithShape="0">
                  <a:srgbClr val="000000">
                    <a:alpha val="40000"/>
                  </a:srgbClr>
                </a:outerShdw>
              </a:effectLst>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a:xfrm>
            <a:off x="457200" y="267494"/>
            <a:ext cx="8229600" cy="946928"/>
          </a:xfrm>
        </p:spPr>
        <p:txBody>
          <a:bodyPr/>
          <a:lstStyle/>
          <a:p>
            <a:pPr algn="ctr"/>
            <a:r>
              <a:rPr lang="es-ES" dirty="0">
                <a:solidFill>
                  <a:srgbClr val="0070C0"/>
                </a:solidFill>
                <a:effectLst>
                  <a:outerShdw blurRad="38100" dist="38100" dir="2700000" algn="tl">
                    <a:srgbClr val="000000">
                      <a:alpha val="43137"/>
                    </a:srgbClr>
                  </a:outerShdw>
                </a:effectLst>
                <a:latin typeface="Comic Sans MS" panose="030F0702030302020204" pitchFamily="66" charset="0"/>
              </a:rPr>
              <a:t>COMPRA EN COMISION</a:t>
            </a:r>
            <a:br>
              <a:rPr lang="es-ES" dirty="0">
                <a:solidFill>
                  <a:srgbClr val="0070C0"/>
                </a:solidFill>
                <a:effectLst>
                  <a:outerShdw blurRad="38100" dist="38100" dir="2700000" algn="tl">
                    <a:srgbClr val="000000">
                      <a:alpha val="43137"/>
                    </a:srgbClr>
                  </a:outerShdw>
                </a:effectLst>
                <a:latin typeface="Comic Sans MS" panose="030F0702030302020204" pitchFamily="66" charset="0"/>
              </a:rPr>
            </a:br>
            <a:endParaRPr lang="es-ES" dirty="0">
              <a:solidFill>
                <a:srgbClr val="0070C0"/>
              </a:solidFill>
              <a:effectLst>
                <a:outerShdw blurRad="38100" dist="38100" dir="2700000" algn="tl">
                  <a:srgbClr val="000000">
                    <a:alpha val="43137"/>
                  </a:srgbClr>
                </a:outerShdw>
              </a:effectLst>
              <a:latin typeface="Comic Sans MS" panose="030F0702030302020204" pitchFamily="66" charset="0"/>
            </a:endParaRPr>
          </a:p>
        </p:txBody>
      </p:sp>
      <p:sp>
        <p:nvSpPr>
          <p:cNvPr id="4" name="3 Marcador de pie de página"/>
          <p:cNvSpPr>
            <a:spLocks noGrp="1"/>
          </p:cNvSpPr>
          <p:nvPr>
            <p:ph type="ftr" sz="quarter" idx="11"/>
          </p:nvPr>
        </p:nvSpPr>
        <p:spPr>
          <a:xfrm>
            <a:off x="3124200" y="6416675"/>
            <a:ext cx="5264224"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8" name="7 Rectángulo"/>
          <p:cNvSpPr/>
          <p:nvPr/>
        </p:nvSpPr>
        <p:spPr>
          <a:xfrm>
            <a:off x="-108520" y="3198549"/>
            <a:ext cx="4572000" cy="369332"/>
          </a:xfrm>
          <a:prstGeom prst="rect">
            <a:avLst/>
          </a:prstGeom>
        </p:spPr>
        <p:txBody>
          <a:bodyPr>
            <a:spAutoFit/>
          </a:bodyPr>
          <a:lstStyle/>
          <a:p>
            <a:r>
              <a:rPr lang="es-AR" dirty="0"/>
              <a:t>. </a:t>
            </a:r>
          </a:p>
        </p:txBody>
      </p:sp>
      <p:sp>
        <p:nvSpPr>
          <p:cNvPr id="9" name="8 Rectángulo redondeado"/>
          <p:cNvSpPr/>
          <p:nvPr/>
        </p:nvSpPr>
        <p:spPr>
          <a:xfrm>
            <a:off x="1259632" y="1008317"/>
            <a:ext cx="6120680" cy="108012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AR" sz="2000" b="1" dirty="0">
                <a:solidFill>
                  <a:srgbClr val="0070C0"/>
                </a:solidFill>
                <a:latin typeface="Comic Sans MS" panose="030F0702030302020204" pitchFamily="66" charset="0"/>
              </a:rPr>
              <a:t>Transferencia de Dominio</a:t>
            </a:r>
            <a:r>
              <a:rPr lang="es-AR" sz="2000" dirty="0">
                <a:solidFill>
                  <a:srgbClr val="0070C0"/>
                </a:solidFill>
                <a:latin typeface="Comic Sans MS" panose="030F0702030302020204" pitchFamily="66" charset="0"/>
              </a:rPr>
              <a:t> “EN COMISION”</a:t>
            </a:r>
          </a:p>
        </p:txBody>
      </p:sp>
      <p:sp>
        <p:nvSpPr>
          <p:cNvPr id="10" name="9 Rectángulo redondeado"/>
          <p:cNvSpPr/>
          <p:nvPr/>
        </p:nvSpPr>
        <p:spPr>
          <a:xfrm>
            <a:off x="304382" y="2892269"/>
            <a:ext cx="3746196" cy="2278033"/>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a:solidFill>
                  <a:srgbClr val="0070C0"/>
                </a:solidFill>
                <a:latin typeface="Comic Sans MS" panose="030F0702030302020204" pitchFamily="66" charset="0"/>
              </a:rPr>
              <a:t>Cuando el dominio pase del Comitente al Comisionista éste último debe contar con previa Conformidad</a:t>
            </a:r>
            <a:r>
              <a:rPr lang="es-AR" sz="2000" dirty="0">
                <a:solidFill>
                  <a:srgbClr val="0070C0"/>
                </a:solidFill>
                <a:latin typeface="Comic Sans MS" panose="030F0702030302020204" pitchFamily="66" charset="0"/>
              </a:rPr>
              <a:t>.</a:t>
            </a:r>
          </a:p>
        </p:txBody>
      </p:sp>
      <p:sp>
        <p:nvSpPr>
          <p:cNvPr id="11" name="10 Rectángulo redondeado"/>
          <p:cNvSpPr/>
          <p:nvPr/>
        </p:nvSpPr>
        <p:spPr>
          <a:xfrm>
            <a:off x="4410255" y="2892269"/>
            <a:ext cx="4120932" cy="2402384"/>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AR" sz="2000" b="1" dirty="0">
                <a:solidFill>
                  <a:srgbClr val="0070C0"/>
                </a:solidFill>
                <a:latin typeface="Tahoma" pitchFamily="34" charset="0"/>
              </a:rPr>
              <a:t>Cuando el dominio pase del Comitente al tercer interesado en un mismo acto jurídico solo se requerirá con respecto del último.</a:t>
            </a:r>
            <a:r>
              <a:rPr lang="es-AR" b="1" dirty="0">
                <a:solidFill>
                  <a:srgbClr val="000000"/>
                </a:solidFill>
                <a:latin typeface="Tahoma" pitchFamily="34" charset="0"/>
              </a:rPr>
              <a:t> </a:t>
            </a:r>
          </a:p>
        </p:txBody>
      </p:sp>
      <p:cxnSp>
        <p:nvCxnSpPr>
          <p:cNvPr id="20" name="19 Conector recto"/>
          <p:cNvCxnSpPr/>
          <p:nvPr/>
        </p:nvCxnSpPr>
        <p:spPr>
          <a:xfrm>
            <a:off x="4302243" y="2088437"/>
            <a:ext cx="0" cy="5484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22 Conector recto"/>
          <p:cNvCxnSpPr/>
          <p:nvPr/>
        </p:nvCxnSpPr>
        <p:spPr>
          <a:xfrm flipH="1">
            <a:off x="2177480" y="2636912"/>
            <a:ext cx="212476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24 Conector recto"/>
          <p:cNvCxnSpPr/>
          <p:nvPr/>
        </p:nvCxnSpPr>
        <p:spPr>
          <a:xfrm>
            <a:off x="4302243" y="2636912"/>
            <a:ext cx="21684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26 Conector recto"/>
          <p:cNvCxnSpPr>
            <a:endCxn id="10" idx="0"/>
          </p:cNvCxnSpPr>
          <p:nvPr/>
        </p:nvCxnSpPr>
        <p:spPr>
          <a:xfrm>
            <a:off x="2177480" y="2636912"/>
            <a:ext cx="0" cy="255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30 Conector recto"/>
          <p:cNvCxnSpPr>
            <a:endCxn id="11" idx="0"/>
          </p:cNvCxnSpPr>
          <p:nvPr/>
        </p:nvCxnSpPr>
        <p:spPr>
          <a:xfrm>
            <a:off x="6470721" y="2636912"/>
            <a:ext cx="0" cy="25535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idx="1"/>
          </p:nvPr>
        </p:nvSpPr>
        <p:spPr>
          <a:xfrm>
            <a:off x="755576" y="-315416"/>
            <a:ext cx="7488832" cy="4536504"/>
          </a:xfrm>
        </p:spPr>
        <p:txBody>
          <a:bodyPr>
            <a:normAutofit fontScale="92500" lnSpcReduction="20000"/>
          </a:bodyPr>
          <a:lstStyle/>
          <a:p>
            <a:pPr lvl="2" eaLnBrk="1" fontAlgn="auto" hangingPunct="1">
              <a:spcAft>
                <a:spcPts val="0"/>
              </a:spcAft>
              <a:buClr>
                <a:schemeClr val="accent2">
                  <a:tint val="85000"/>
                  <a:satMod val="285000"/>
                </a:schemeClr>
              </a:buClr>
              <a:buFont typeface="Wingdings 2"/>
              <a:buNone/>
              <a:defRPr/>
            </a:pPr>
            <a:endParaRPr lang="es-ES" dirty="0"/>
          </a:p>
          <a:p>
            <a:pPr lvl="2" eaLnBrk="1" fontAlgn="auto" hangingPunct="1">
              <a:spcAft>
                <a:spcPts val="0"/>
              </a:spcAft>
              <a:buClr>
                <a:schemeClr val="accent2">
                  <a:tint val="85000"/>
                  <a:satMod val="285000"/>
                </a:schemeClr>
              </a:buClr>
              <a:buFont typeface="Wingdings" pitchFamily="2" charset="2"/>
              <a:buNone/>
              <a:defRPr/>
            </a:pPr>
            <a:endParaRPr lang="es-ES" sz="8000" dirty="0"/>
          </a:p>
          <a:p>
            <a:pPr lvl="2" eaLnBrk="1" fontAlgn="auto" hangingPunct="1">
              <a:spcAft>
                <a:spcPts val="0"/>
              </a:spcAft>
              <a:buClr>
                <a:schemeClr val="accent2">
                  <a:tint val="85000"/>
                  <a:satMod val="285000"/>
                </a:schemeClr>
              </a:buClr>
              <a:buFont typeface="Wingdings" pitchFamily="2" charset="2"/>
              <a:buNone/>
              <a:defRPr/>
            </a:pPr>
            <a:r>
              <a:rPr lang="es-ES" sz="7100" b="1" dirty="0">
                <a:solidFill>
                  <a:srgbClr val="0070C0"/>
                </a:solidFill>
                <a:latin typeface="Comic Sans MS" panose="030F0702030302020204" pitchFamily="66" charset="0"/>
              </a:rPr>
              <a:t>TRAMITE</a:t>
            </a:r>
            <a:r>
              <a:rPr lang="es-ES" sz="14800" b="1" dirty="0">
                <a:solidFill>
                  <a:srgbClr val="0070C0"/>
                </a:solidFill>
                <a:latin typeface="Comic Sans MS" panose="030F0702030302020204" pitchFamily="66" charset="0"/>
              </a:rPr>
              <a:t> </a:t>
            </a:r>
            <a:r>
              <a:rPr lang="es-ES" sz="7100" b="1" dirty="0">
                <a:solidFill>
                  <a:srgbClr val="0070C0"/>
                </a:solidFill>
                <a:latin typeface="Comic Sans MS" panose="030F0702030302020204" pitchFamily="66" charset="0"/>
              </a:rPr>
              <a:t>ABREVIADO</a:t>
            </a:r>
            <a:endParaRPr lang="es-ES" sz="14800" b="1" dirty="0">
              <a:solidFill>
                <a:srgbClr val="0070C0"/>
              </a:solidFill>
              <a:latin typeface="Comic Sans MS" panose="030F0702030302020204" pitchFamily="66" charset="0"/>
            </a:endParaRPr>
          </a:p>
        </p:txBody>
      </p:sp>
      <p:sp>
        <p:nvSpPr>
          <p:cNvPr id="2" name="1 Rectángulo"/>
          <p:cNvSpPr/>
          <p:nvPr/>
        </p:nvSpPr>
        <p:spPr>
          <a:xfrm>
            <a:off x="2847588" y="6464974"/>
            <a:ext cx="5616624"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31840" y="6521455"/>
            <a:ext cx="5336232" cy="324693"/>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a:p>
            <a:endParaRPr lang="es-ES" dirty="0">
              <a:solidFill>
                <a:srgbClr val="0070C0"/>
              </a:solidFill>
            </a:endParaRPr>
          </a:p>
        </p:txBody>
      </p:sp>
      <p:graphicFrame>
        <p:nvGraphicFramePr>
          <p:cNvPr id="4" name="3 Diagrama"/>
          <p:cNvGraphicFramePr/>
          <p:nvPr>
            <p:extLst>
              <p:ext uri="{D42A27DB-BD31-4B8C-83A1-F6EECF244321}">
                <p14:modId xmlns:p14="http://schemas.microsoft.com/office/powerpoint/2010/main" val="3605207163"/>
              </p:ext>
            </p:extLst>
          </p:nvPr>
        </p:nvGraphicFramePr>
        <p:xfrm>
          <a:off x="251520" y="476672"/>
          <a:ext cx="8208912"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idx="1"/>
          </p:nvPr>
        </p:nvSpPr>
        <p:spPr>
          <a:xfrm>
            <a:off x="539552" y="692696"/>
            <a:ext cx="7056784" cy="2952328"/>
          </a:xfrm>
        </p:spPr>
        <p:txBody>
          <a:bodyPr>
            <a:normAutofit/>
          </a:bodyPr>
          <a:lstStyle/>
          <a:p>
            <a:pPr lvl="2" eaLnBrk="1" fontAlgn="auto" hangingPunct="1">
              <a:spcAft>
                <a:spcPts val="0"/>
              </a:spcAft>
              <a:buClr>
                <a:schemeClr val="accent2">
                  <a:tint val="85000"/>
                  <a:satMod val="285000"/>
                </a:schemeClr>
              </a:buClr>
              <a:buFont typeface="Wingdings 2"/>
              <a:buNone/>
              <a:defRPr/>
            </a:pPr>
            <a:endParaRPr lang="es-ES" dirty="0"/>
          </a:p>
          <a:p>
            <a:pPr lvl="2" eaLnBrk="1" fontAlgn="auto" hangingPunct="1">
              <a:spcAft>
                <a:spcPts val="0"/>
              </a:spcAft>
              <a:buClr>
                <a:schemeClr val="accent2">
                  <a:tint val="85000"/>
                  <a:satMod val="285000"/>
                </a:schemeClr>
              </a:buClr>
              <a:buFont typeface="Wingdings" pitchFamily="2" charset="2"/>
              <a:buNone/>
              <a:defRPr/>
            </a:pPr>
            <a:endParaRPr lang="es-ES" sz="5900" dirty="0"/>
          </a:p>
          <a:p>
            <a:pPr lvl="2" eaLnBrk="1" fontAlgn="auto" hangingPunct="1">
              <a:spcAft>
                <a:spcPts val="0"/>
              </a:spcAft>
              <a:buClr>
                <a:schemeClr val="accent2">
                  <a:tint val="85000"/>
                  <a:satMod val="285000"/>
                </a:schemeClr>
              </a:buClr>
              <a:buFont typeface="Wingdings" pitchFamily="2" charset="2"/>
              <a:buNone/>
              <a:defRPr/>
            </a:pPr>
            <a:r>
              <a:rPr lang="es-ES" sz="4400" b="1" dirty="0">
                <a:solidFill>
                  <a:srgbClr val="0070C0"/>
                </a:solidFill>
                <a:latin typeface="Comic Sans MS" panose="030F0702030302020204" pitchFamily="66" charset="0"/>
              </a:rPr>
              <a:t>EXCEPCIONES EN PARTICULAR</a:t>
            </a:r>
          </a:p>
        </p:txBody>
      </p:sp>
      <p:sp>
        <p:nvSpPr>
          <p:cNvPr id="3" name="2 Rectángulo"/>
          <p:cNvSpPr/>
          <p:nvPr/>
        </p:nvSpPr>
        <p:spPr>
          <a:xfrm>
            <a:off x="2339752" y="6585917"/>
            <a:ext cx="6102424"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31840" y="6492875"/>
            <a:ext cx="5336232"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5" name="4 Rectángulo"/>
          <p:cNvSpPr/>
          <p:nvPr/>
        </p:nvSpPr>
        <p:spPr>
          <a:xfrm>
            <a:off x="17501" y="1628800"/>
            <a:ext cx="8370923" cy="4401205"/>
          </a:xfrm>
          <a:prstGeom prst="rect">
            <a:avLst/>
          </a:prstGeom>
        </p:spPr>
        <p:txBody>
          <a:bodyPr wrap="square">
            <a:spAutoFit/>
          </a:bodyPr>
          <a:lstStyle/>
          <a:p>
            <a:pPr algn="ctr"/>
            <a:r>
              <a:rPr lang="es-AR" sz="4000" dirty="0">
                <a:solidFill>
                  <a:srgbClr val="0070C0"/>
                </a:solidFill>
                <a:latin typeface="Comic Sans MS" panose="030F0702030302020204" pitchFamily="66" charset="0"/>
              </a:rPr>
              <a:t>Estado Nacional, Provincial y Municipal.</a:t>
            </a:r>
          </a:p>
          <a:p>
            <a:pPr algn="ctr"/>
            <a:r>
              <a:rPr lang="es-AR" sz="4000" dirty="0">
                <a:solidFill>
                  <a:srgbClr val="0070C0"/>
                </a:solidFill>
                <a:latin typeface="Comic Sans MS" panose="030F0702030302020204" pitchFamily="66" charset="0"/>
              </a:rPr>
              <a:t>Sus organismos Centralizados, Descentralizados y Autárquicos.</a:t>
            </a:r>
          </a:p>
          <a:p>
            <a:pPr algn="ctr"/>
            <a:r>
              <a:rPr lang="es-AR" sz="4000" dirty="0">
                <a:solidFill>
                  <a:srgbClr val="0070C0"/>
                </a:solidFill>
                <a:latin typeface="Comic Sans MS" panose="030F0702030302020204" pitchFamily="66" charset="0"/>
              </a:rPr>
              <a:t>Empresas del Estado, Sociedades del Estados y S.A. con participación estatal mayoritaria.</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24200" y="6416675"/>
            <a:ext cx="5264224"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4" name="3 Rectángulo"/>
          <p:cNvSpPr/>
          <p:nvPr/>
        </p:nvSpPr>
        <p:spPr>
          <a:xfrm>
            <a:off x="611560" y="1556792"/>
            <a:ext cx="7776864" cy="5016758"/>
          </a:xfrm>
          <a:prstGeom prst="rect">
            <a:avLst/>
          </a:prstGeom>
        </p:spPr>
        <p:txBody>
          <a:bodyPr wrap="square">
            <a:spAutoFit/>
          </a:bodyPr>
          <a:lstStyle/>
          <a:p>
            <a:pPr marL="285750" indent="-285750">
              <a:buFont typeface="Arial" panose="020B0604020202020204" pitchFamily="34" charset="0"/>
              <a:buChar char="•"/>
            </a:pPr>
            <a:r>
              <a:rPr lang="es-AR" sz="4000" dirty="0">
                <a:solidFill>
                  <a:srgbClr val="0070C0"/>
                </a:solidFill>
                <a:latin typeface="Comic Sans MS" panose="030F0702030302020204" pitchFamily="66" charset="0"/>
              </a:rPr>
              <a:t>Transferencia de dominio de bienes inmuebles de naturaleza rural o urbana entre cónyuges por disolución de la sociedad conyugal originada en la separación de bienes, divorcio o nulidad de matrimonio. </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24200" y="6416675"/>
            <a:ext cx="5264224"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a:p>
            <a:endParaRPr lang="es-ES" sz="1100" dirty="0"/>
          </a:p>
        </p:txBody>
      </p:sp>
      <p:sp>
        <p:nvSpPr>
          <p:cNvPr id="2" name="1 Rectángulo"/>
          <p:cNvSpPr/>
          <p:nvPr/>
        </p:nvSpPr>
        <p:spPr>
          <a:xfrm>
            <a:off x="755576" y="1268760"/>
            <a:ext cx="7560840" cy="3477875"/>
          </a:xfrm>
          <a:prstGeom prst="rect">
            <a:avLst/>
          </a:prstGeom>
        </p:spPr>
        <p:txBody>
          <a:bodyPr wrap="square">
            <a:spAutoFit/>
          </a:bodyPr>
          <a:lstStyle/>
          <a:p>
            <a:pPr marL="285750" indent="-285750">
              <a:buFont typeface="Arial" panose="020B0604020202020204" pitchFamily="34" charset="0"/>
              <a:buChar char="•"/>
            </a:pPr>
            <a:r>
              <a:rPr lang="es-AR" sz="4400" dirty="0">
                <a:solidFill>
                  <a:srgbClr val="0070C0"/>
                </a:solidFill>
                <a:latin typeface="Comic Sans MS" panose="030F0702030302020204" pitchFamily="66" charset="0"/>
              </a:rPr>
              <a:t>Actos jurídicos mediante los cuales se constituyan derechos reales de uso y habitación de inmuebles destinados a turismo.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24200" y="6416675"/>
            <a:ext cx="5336232"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a:p>
            <a:endParaRPr lang="es-ES" dirty="0"/>
          </a:p>
        </p:txBody>
      </p:sp>
      <p:sp>
        <p:nvSpPr>
          <p:cNvPr id="6" name="5 Rectángulo redondeado"/>
          <p:cNvSpPr/>
          <p:nvPr/>
        </p:nvSpPr>
        <p:spPr>
          <a:xfrm>
            <a:off x="4139952" y="1484784"/>
            <a:ext cx="4248472" cy="28121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a:solidFill>
                  <a:srgbClr val="0070C0"/>
                </a:solidFill>
                <a:latin typeface="Comic Sans MS" panose="030F0702030302020204" pitchFamily="66" charset="0"/>
              </a:rPr>
              <a:t>La excepción comprende las divisiones de condominio en forma extrajudicial, siempre que surja del sucesorio y no introduzca para compensar inmuebles en zona de seguridad no comprendidos en el condominio.</a:t>
            </a:r>
          </a:p>
        </p:txBody>
      </p:sp>
      <p:sp>
        <p:nvSpPr>
          <p:cNvPr id="7" name="6 Rectángulo redondeado"/>
          <p:cNvSpPr/>
          <p:nvPr/>
        </p:nvSpPr>
        <p:spPr>
          <a:xfrm>
            <a:off x="217506" y="1484784"/>
            <a:ext cx="3778430" cy="281213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solidFill>
                  <a:srgbClr val="0070C0"/>
                </a:solidFill>
                <a:latin typeface="Comic Sans MS" panose="030F0702030302020204" pitchFamily="66" charset="0"/>
              </a:rPr>
              <a:t>Transferencia de dominio de inmuebles por causa de muerte y divisiones de condominio surgidas del sucesorio.</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31840" y="6492875"/>
            <a:ext cx="5336232"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a:p>
            <a:endParaRPr lang="es-ES" dirty="0"/>
          </a:p>
        </p:txBody>
      </p:sp>
      <p:sp>
        <p:nvSpPr>
          <p:cNvPr id="2" name="1 Rectángulo"/>
          <p:cNvSpPr/>
          <p:nvPr/>
        </p:nvSpPr>
        <p:spPr>
          <a:xfrm>
            <a:off x="827584" y="980728"/>
            <a:ext cx="7344816" cy="4524315"/>
          </a:xfrm>
          <a:prstGeom prst="rect">
            <a:avLst/>
          </a:prstGeom>
        </p:spPr>
        <p:txBody>
          <a:bodyPr wrap="square">
            <a:spAutoFit/>
          </a:bodyPr>
          <a:lstStyle/>
          <a:p>
            <a:pPr marL="285750" indent="-285750">
              <a:buFont typeface="Arial" panose="020B0604020202020204" pitchFamily="34" charset="0"/>
              <a:buChar char="•"/>
            </a:pPr>
            <a:r>
              <a:rPr lang="es-AR" sz="3600" dirty="0">
                <a:solidFill>
                  <a:srgbClr val="0070C0"/>
                </a:solidFill>
                <a:latin typeface="Comic Sans MS" panose="030F0702030302020204" pitchFamily="66" charset="0"/>
              </a:rPr>
              <a:t>Las divisiones de condominios por acto entre vivos, siempre que no se introduzcan para compensar otros inmuebles ubicados en zona de seguridad, cuando la totalidad de los condóminos son personas físicas argentinas por naturalización.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23478" y="6381328"/>
            <a:ext cx="5336954"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a:p>
            <a:endParaRPr lang="es-ES" dirty="0"/>
          </a:p>
        </p:txBody>
      </p:sp>
      <p:sp>
        <p:nvSpPr>
          <p:cNvPr id="5" name="3 Rectángulo"/>
          <p:cNvSpPr/>
          <p:nvPr/>
        </p:nvSpPr>
        <p:spPr>
          <a:xfrm>
            <a:off x="467544" y="692696"/>
            <a:ext cx="8207469" cy="707886"/>
          </a:xfrm>
          <a:prstGeom prst="rect">
            <a:avLst/>
          </a:prstGeom>
        </p:spPr>
        <p:txBody>
          <a:bodyPr>
            <a:spAutoFit/>
          </a:bodyPr>
          <a:lstStyle>
            <a:defPPr>
              <a:defRPr lang="es-ES"/>
            </a:defPPr>
            <a:lvl1pPr algn="l" rtl="0" fontAlgn="base">
              <a:spcBef>
                <a:spcPct val="0"/>
              </a:spcBef>
              <a:spcAft>
                <a:spcPct val="0"/>
              </a:spcAft>
              <a:defRPr kern="1200">
                <a:solidFill>
                  <a:srgbClr val="000000"/>
                </a:solidFill>
                <a:latin typeface="Tahoma" pitchFamily="34" charset="0"/>
                <a:ea typeface="+mn-ea"/>
                <a:cs typeface="+mn-cs"/>
              </a:defRPr>
            </a:lvl1pPr>
            <a:lvl2pPr marL="457200" algn="l" rtl="0" fontAlgn="base">
              <a:spcBef>
                <a:spcPct val="0"/>
              </a:spcBef>
              <a:spcAft>
                <a:spcPct val="0"/>
              </a:spcAft>
              <a:defRPr kern="1200">
                <a:solidFill>
                  <a:srgbClr val="000000"/>
                </a:solidFill>
                <a:latin typeface="Tahoma" pitchFamily="34" charset="0"/>
                <a:ea typeface="+mn-ea"/>
                <a:cs typeface="+mn-cs"/>
              </a:defRPr>
            </a:lvl2pPr>
            <a:lvl3pPr marL="914400" algn="l" rtl="0" fontAlgn="base">
              <a:spcBef>
                <a:spcPct val="0"/>
              </a:spcBef>
              <a:spcAft>
                <a:spcPct val="0"/>
              </a:spcAft>
              <a:defRPr kern="1200">
                <a:solidFill>
                  <a:srgbClr val="000000"/>
                </a:solidFill>
                <a:latin typeface="Tahoma" pitchFamily="34" charset="0"/>
                <a:ea typeface="+mn-ea"/>
                <a:cs typeface="+mn-cs"/>
              </a:defRPr>
            </a:lvl3pPr>
            <a:lvl4pPr marL="1371600" algn="l" rtl="0" fontAlgn="base">
              <a:spcBef>
                <a:spcPct val="0"/>
              </a:spcBef>
              <a:spcAft>
                <a:spcPct val="0"/>
              </a:spcAft>
              <a:defRPr kern="1200">
                <a:solidFill>
                  <a:srgbClr val="000000"/>
                </a:solidFill>
                <a:latin typeface="Tahoma" pitchFamily="34" charset="0"/>
                <a:ea typeface="+mn-ea"/>
                <a:cs typeface="+mn-cs"/>
              </a:defRPr>
            </a:lvl4pPr>
            <a:lvl5pPr marL="1828800" algn="l" rtl="0" fontAlgn="base">
              <a:spcBef>
                <a:spcPct val="0"/>
              </a:spcBef>
              <a:spcAft>
                <a:spcPct val="0"/>
              </a:spcAft>
              <a:defRPr kern="1200">
                <a:solidFill>
                  <a:srgbClr val="000000"/>
                </a:solidFill>
                <a:latin typeface="Tahoma" pitchFamily="34" charset="0"/>
                <a:ea typeface="+mn-ea"/>
                <a:cs typeface="+mn-cs"/>
              </a:defRPr>
            </a:lvl5pPr>
            <a:lvl6pPr marL="2286000" algn="l" defTabSz="914400" rtl="0" eaLnBrk="1" latinLnBrk="0" hangingPunct="1">
              <a:defRPr kern="1200">
                <a:solidFill>
                  <a:srgbClr val="000000"/>
                </a:solidFill>
                <a:latin typeface="Tahoma" pitchFamily="34" charset="0"/>
                <a:ea typeface="+mn-ea"/>
                <a:cs typeface="+mn-cs"/>
              </a:defRPr>
            </a:lvl6pPr>
            <a:lvl7pPr marL="2743200" algn="l" defTabSz="914400" rtl="0" eaLnBrk="1" latinLnBrk="0" hangingPunct="1">
              <a:defRPr kern="1200">
                <a:solidFill>
                  <a:srgbClr val="000000"/>
                </a:solidFill>
                <a:latin typeface="Tahoma" pitchFamily="34" charset="0"/>
                <a:ea typeface="+mn-ea"/>
                <a:cs typeface="+mn-cs"/>
              </a:defRPr>
            </a:lvl7pPr>
            <a:lvl8pPr marL="3200400" algn="l" defTabSz="914400" rtl="0" eaLnBrk="1" latinLnBrk="0" hangingPunct="1">
              <a:defRPr kern="1200">
                <a:solidFill>
                  <a:srgbClr val="000000"/>
                </a:solidFill>
                <a:latin typeface="Tahoma" pitchFamily="34" charset="0"/>
                <a:ea typeface="+mn-ea"/>
                <a:cs typeface="+mn-cs"/>
              </a:defRPr>
            </a:lvl8pPr>
            <a:lvl9pPr marL="3657600" algn="l" defTabSz="914400" rtl="0" eaLnBrk="1" latinLnBrk="0" hangingPunct="1">
              <a:defRPr kern="1200">
                <a:solidFill>
                  <a:srgbClr val="000000"/>
                </a:solidFill>
                <a:latin typeface="Tahoma" pitchFamily="34" charset="0"/>
                <a:ea typeface="+mn-ea"/>
                <a:cs typeface="+mn-cs"/>
              </a:defRPr>
            </a:lvl9pPr>
          </a:lstStyle>
          <a:p>
            <a:pPr algn="ctr">
              <a:defRPr/>
            </a:pPr>
            <a:endParaRPr lang="es-MX" sz="4000" b="1" dirty="0">
              <a:ln w="12700">
                <a:solidFill>
                  <a:schemeClr val="accent3">
                    <a:lumMod val="50000"/>
                  </a:schemeClr>
                </a:solidFill>
                <a:prstDash val="solid"/>
              </a:ln>
              <a:solidFill>
                <a:schemeClr val="accent1">
                  <a:lumMod val="60000"/>
                  <a:lumOff val="40000"/>
                </a:schemeClr>
              </a:solidFill>
              <a:effectLst>
                <a:outerShdw blurRad="41275" dist="20320" dir="1800000" algn="tl" rotWithShape="0">
                  <a:srgbClr val="000000">
                    <a:alpha val="40000"/>
                  </a:srgbClr>
                </a:outerShdw>
              </a:effectLst>
            </a:endParaRPr>
          </a:p>
        </p:txBody>
      </p:sp>
      <p:sp>
        <p:nvSpPr>
          <p:cNvPr id="2" name="1 Rectángulo"/>
          <p:cNvSpPr/>
          <p:nvPr/>
        </p:nvSpPr>
        <p:spPr>
          <a:xfrm>
            <a:off x="1115616" y="2132856"/>
            <a:ext cx="7200800" cy="1938992"/>
          </a:xfrm>
          <a:prstGeom prst="rect">
            <a:avLst/>
          </a:prstGeom>
        </p:spPr>
        <p:txBody>
          <a:bodyPr wrap="square">
            <a:spAutoFit/>
          </a:bodyPr>
          <a:lstStyle/>
          <a:p>
            <a:pPr marL="285750" indent="-285750">
              <a:buFont typeface="Arial" panose="020B0604020202020204" pitchFamily="34" charset="0"/>
              <a:buChar char="•"/>
            </a:pPr>
            <a:r>
              <a:rPr lang="es-AR" sz="4000" dirty="0">
                <a:solidFill>
                  <a:srgbClr val="0070C0"/>
                </a:solidFill>
                <a:latin typeface="Comic Sans MS" panose="030F0702030302020204" pitchFamily="66" charset="0"/>
              </a:rPr>
              <a:t>Las transferencias de inmuebles de ascendientes a sus herederos forzosos.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idx="4294967295"/>
          </p:nvPr>
        </p:nvSpPr>
        <p:spPr>
          <a:xfrm>
            <a:off x="0" y="5486400"/>
            <a:ext cx="7659688" cy="894928"/>
          </a:xfrm>
        </p:spPr>
        <p:txBody>
          <a:bodyPr/>
          <a:lstStyle/>
          <a:p>
            <a:pPr algn="r"/>
            <a:r>
              <a:rPr lang="es-CL" sz="4800" dirty="0">
                <a:solidFill>
                  <a:srgbClr val="0070C0"/>
                </a:solidFill>
                <a:latin typeface="Comic Sans MS" panose="030F0702030302020204" pitchFamily="66" charset="0"/>
              </a:rPr>
              <a:t>Argentina</a:t>
            </a:r>
          </a:p>
        </p:txBody>
      </p:sp>
      <p:sp>
        <p:nvSpPr>
          <p:cNvPr id="3" name="2 Subtítulo"/>
          <p:cNvSpPr>
            <a:spLocks noGrp="1"/>
          </p:cNvSpPr>
          <p:nvPr>
            <p:ph type="body" idx="4294967295"/>
          </p:nvPr>
        </p:nvSpPr>
        <p:spPr>
          <a:xfrm>
            <a:off x="0" y="3852863"/>
            <a:ext cx="6135688" cy="1633537"/>
          </a:xfrm>
        </p:spPr>
        <p:txBody>
          <a:bodyPr>
            <a:normAutofit/>
          </a:bodyPr>
          <a:lstStyle/>
          <a:p>
            <a:endParaRPr lang="es-CL" dirty="0"/>
          </a:p>
          <a:p>
            <a:endParaRPr lang="es-CL" dirty="0"/>
          </a:p>
          <a:p>
            <a:pPr marL="114300" indent="0" algn="r">
              <a:buNone/>
            </a:pPr>
            <a:r>
              <a:rPr lang="es-CL" sz="3600" b="1" i="1" dirty="0">
                <a:solidFill>
                  <a:srgbClr val="0070C0"/>
                </a:solidFill>
                <a:latin typeface="Comic Sans MS" panose="030F0702030302020204" pitchFamily="66" charset="0"/>
              </a:rPr>
              <a:t>Nacionalidad</a:t>
            </a:r>
          </a:p>
        </p:txBody>
      </p:sp>
      <p:sp>
        <p:nvSpPr>
          <p:cNvPr id="4" name="3 Rectángulo"/>
          <p:cNvSpPr/>
          <p:nvPr/>
        </p:nvSpPr>
        <p:spPr>
          <a:xfrm>
            <a:off x="2286000" y="6594958"/>
            <a:ext cx="6174432"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extLst>
      <p:ext uri="{BB962C8B-B14F-4D97-AF65-F5344CB8AC3E}">
        <p14:creationId xmlns:p14="http://schemas.microsoft.com/office/powerpoint/2010/main" val="26645509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idx="1"/>
          </p:nvPr>
        </p:nvSpPr>
        <p:spPr>
          <a:xfrm>
            <a:off x="683568" y="980728"/>
            <a:ext cx="6400800" cy="3960440"/>
          </a:xfrm>
        </p:spPr>
        <p:txBody>
          <a:bodyPr>
            <a:noAutofit/>
          </a:bodyPr>
          <a:lstStyle/>
          <a:p>
            <a:pPr lvl="2" eaLnBrk="1" fontAlgn="auto" hangingPunct="1">
              <a:spcAft>
                <a:spcPts val="0"/>
              </a:spcAft>
              <a:buClr>
                <a:schemeClr val="accent2">
                  <a:tint val="85000"/>
                  <a:satMod val="285000"/>
                </a:schemeClr>
              </a:buClr>
              <a:buFont typeface="Wingdings 2"/>
              <a:buNone/>
              <a:defRPr/>
            </a:pPr>
            <a:endParaRPr lang="es-ES" sz="4400" dirty="0">
              <a:latin typeface="Comic Sans MS" panose="030F0702030302020204" pitchFamily="66" charset="0"/>
            </a:endParaRPr>
          </a:p>
          <a:p>
            <a:pPr lvl="2" eaLnBrk="1" fontAlgn="auto" hangingPunct="1">
              <a:spcAft>
                <a:spcPts val="0"/>
              </a:spcAft>
              <a:buClr>
                <a:schemeClr val="accent2">
                  <a:tint val="85000"/>
                  <a:satMod val="285000"/>
                </a:schemeClr>
              </a:buClr>
              <a:buFont typeface="Wingdings" pitchFamily="2" charset="2"/>
              <a:buNone/>
              <a:defRPr/>
            </a:pPr>
            <a:endParaRPr lang="es-ES" sz="4400" dirty="0">
              <a:latin typeface="Comic Sans MS" panose="030F0702030302020204" pitchFamily="66" charset="0"/>
            </a:endParaRPr>
          </a:p>
          <a:p>
            <a:pPr lvl="2" eaLnBrk="1" fontAlgn="auto" hangingPunct="1">
              <a:spcAft>
                <a:spcPts val="0"/>
              </a:spcAft>
              <a:buClr>
                <a:schemeClr val="accent2">
                  <a:tint val="85000"/>
                  <a:satMod val="285000"/>
                </a:schemeClr>
              </a:buClr>
              <a:buFont typeface="Wingdings" pitchFamily="2" charset="2"/>
              <a:buNone/>
              <a:defRPr/>
            </a:pPr>
            <a:r>
              <a:rPr lang="es-ES" sz="4400" b="1" dirty="0">
                <a:solidFill>
                  <a:srgbClr val="0070C0"/>
                </a:solidFill>
                <a:latin typeface="Comic Sans MS" panose="030F0702030302020204" pitchFamily="66" charset="0"/>
              </a:rPr>
              <a:t>ESCRIBANOS</a:t>
            </a:r>
          </a:p>
        </p:txBody>
      </p:sp>
      <p:sp>
        <p:nvSpPr>
          <p:cNvPr id="2" name="1 Rectángulo"/>
          <p:cNvSpPr/>
          <p:nvPr/>
        </p:nvSpPr>
        <p:spPr>
          <a:xfrm>
            <a:off x="2051720" y="6525344"/>
            <a:ext cx="6336704"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203848" y="6525344"/>
            <a:ext cx="5264224" cy="25268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a:p>
            <a:endParaRPr lang="es-ES" dirty="0"/>
          </a:p>
        </p:txBody>
      </p:sp>
      <p:graphicFrame>
        <p:nvGraphicFramePr>
          <p:cNvPr id="4" name="3 Diagrama"/>
          <p:cNvGraphicFramePr/>
          <p:nvPr>
            <p:extLst>
              <p:ext uri="{D42A27DB-BD31-4B8C-83A1-F6EECF244321}">
                <p14:modId xmlns:p14="http://schemas.microsoft.com/office/powerpoint/2010/main" val="1051803209"/>
              </p:ext>
            </p:extLst>
          </p:nvPr>
        </p:nvGraphicFramePr>
        <p:xfrm>
          <a:off x="755576" y="3212976"/>
          <a:ext cx="7632848"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6 CuadroTexto"/>
          <p:cNvSpPr txBox="1"/>
          <p:nvPr/>
        </p:nvSpPr>
        <p:spPr bwMode="auto">
          <a:xfrm>
            <a:off x="179512" y="335558"/>
            <a:ext cx="8208912" cy="1446550"/>
          </a:xfrm>
          <a:prstGeom prst="rect">
            <a:avLst/>
          </a:prstGeom>
          <a:noFill/>
          <a:ln w="9525">
            <a:noFill/>
            <a:miter lim="800000"/>
            <a:headEnd/>
            <a:tailEnd/>
          </a:ln>
        </p:spPr>
        <p:txBody>
          <a:bodyPr wrap="square" anchor="b">
            <a:spAutoFit/>
          </a:bodyPr>
          <a:lstStyle/>
          <a:p>
            <a:pPr lvl="2" algn="ctr" fontAlgn="auto">
              <a:spcBef>
                <a:spcPct val="20000"/>
              </a:spcBef>
              <a:spcAft>
                <a:spcPts val="0"/>
              </a:spcAft>
              <a:buClr>
                <a:schemeClr val="accent2">
                  <a:tint val="85000"/>
                  <a:satMod val="285000"/>
                </a:schemeClr>
              </a:buClr>
              <a:buSzPct val="95000"/>
              <a:defRPr/>
            </a:pPr>
            <a:r>
              <a:rPr lang="es-MX" sz="4400" b="1" dirty="0">
                <a:solidFill>
                  <a:srgbClr val="0070C0"/>
                </a:solidFill>
                <a:latin typeface="Comic Sans MS" panose="030F0702030302020204" pitchFamily="66" charset="0"/>
              </a:rPr>
              <a:t>Remisión de Documentación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p:txBody>
          <a:bodyPr>
            <a:normAutofit/>
          </a:bodyPr>
          <a:lstStyle/>
          <a:p>
            <a:pPr algn="ctr"/>
            <a:r>
              <a:rPr lang="es-ES" sz="4400" dirty="0">
                <a:solidFill>
                  <a:srgbClr val="0070C0"/>
                </a:solidFill>
                <a:effectLst>
                  <a:outerShdw blurRad="38100" dist="38100" dir="2700000" algn="tl">
                    <a:srgbClr val="000000">
                      <a:alpha val="43137"/>
                    </a:srgbClr>
                  </a:outerShdw>
                </a:effectLst>
                <a:latin typeface="Comic Sans MS" panose="030F0702030302020204" pitchFamily="66" charset="0"/>
              </a:rPr>
              <a:t>BASE DE DATOS</a:t>
            </a:r>
          </a:p>
        </p:txBody>
      </p:sp>
      <p:sp>
        <p:nvSpPr>
          <p:cNvPr id="3" name="2 Marcador de contenido"/>
          <p:cNvSpPr>
            <a:spLocks noGrp="1"/>
          </p:cNvSpPr>
          <p:nvPr>
            <p:ph idx="1"/>
          </p:nvPr>
        </p:nvSpPr>
        <p:spPr>
          <a:xfrm>
            <a:off x="468313" y="1628775"/>
            <a:ext cx="7848103" cy="4536529"/>
          </a:xfrm>
          <a:solidFill>
            <a:schemeClr val="bg1"/>
          </a:solidFill>
          <a:ln>
            <a:solidFill>
              <a:schemeClr val="tx1"/>
            </a:solidFill>
          </a:ln>
        </p:spPr>
        <p:style>
          <a:lnRef idx="2">
            <a:schemeClr val="accent1"/>
          </a:lnRef>
          <a:fillRef idx="1">
            <a:schemeClr val="lt1"/>
          </a:fillRef>
          <a:effectRef idx="0">
            <a:schemeClr val="accent1"/>
          </a:effectRef>
          <a:fontRef idx="minor">
            <a:schemeClr val="dk1"/>
          </a:fontRef>
        </p:style>
        <p:txBody>
          <a:bodyPr>
            <a:noAutofit/>
          </a:bodyPr>
          <a:lstStyle/>
          <a:p>
            <a:pPr marL="0" indent="0">
              <a:lnSpc>
                <a:spcPct val="170000"/>
              </a:lnSpc>
              <a:buNone/>
              <a:defRPr/>
            </a:pPr>
            <a:r>
              <a:rPr lang="es-MX" sz="2000" b="1" dirty="0">
                <a:latin typeface="Comic Sans MS" panose="030F0702030302020204" pitchFamily="66" charset="0"/>
              </a:rPr>
              <a:t>-  </a:t>
            </a:r>
            <a:r>
              <a:rPr lang="es-MX" sz="2000" b="1" dirty="0">
                <a:solidFill>
                  <a:srgbClr val="0070C0"/>
                </a:solidFill>
                <a:latin typeface="Comic Sans MS" panose="030F0702030302020204" pitchFamily="66" charset="0"/>
              </a:rPr>
              <a:t>Se crea una base de datos para los inmuebles ubicados en     Zonas se Seguridad, en el que se registrarán:</a:t>
            </a:r>
          </a:p>
          <a:p>
            <a:pPr marL="0" indent="0">
              <a:lnSpc>
                <a:spcPct val="170000"/>
              </a:lnSpc>
              <a:buNone/>
              <a:defRPr/>
            </a:pPr>
            <a:r>
              <a:rPr lang="es-ES" sz="2000" b="1" dirty="0">
                <a:solidFill>
                  <a:srgbClr val="0070C0"/>
                </a:solidFill>
                <a:latin typeface="Comic Sans MS" panose="030F0702030302020204" pitchFamily="66" charset="0"/>
              </a:rPr>
              <a:t>-  Titularidad de dominio de Inmuebles Rurales y urbanos.</a:t>
            </a:r>
          </a:p>
          <a:p>
            <a:pPr marL="0" indent="0">
              <a:lnSpc>
                <a:spcPct val="170000"/>
              </a:lnSpc>
              <a:buNone/>
              <a:defRPr/>
            </a:pPr>
            <a:r>
              <a:rPr lang="es-ES" sz="2000" b="1" dirty="0">
                <a:solidFill>
                  <a:srgbClr val="0070C0"/>
                </a:solidFill>
                <a:latin typeface="Comic Sans MS" panose="030F0702030302020204" pitchFamily="66" charset="0"/>
              </a:rPr>
              <a:t>-  Operaciones inmobiliarias con transmisión de Dominio, arrendamiento o locaciones o cualquier otra forma de derechos reales o personales. </a:t>
            </a:r>
          </a:p>
          <a:p>
            <a:pPr marL="0" indent="0" eaLnBrk="1" fontAlgn="auto" hangingPunct="1">
              <a:lnSpc>
                <a:spcPct val="170000"/>
              </a:lnSpc>
              <a:spcAft>
                <a:spcPts val="0"/>
              </a:spcAft>
              <a:buNone/>
              <a:defRPr/>
            </a:pPr>
            <a:r>
              <a:rPr lang="es-ES" sz="2000" b="1" dirty="0">
                <a:solidFill>
                  <a:srgbClr val="0070C0"/>
                </a:solidFill>
                <a:latin typeface="Comic Sans MS" panose="030F0702030302020204" pitchFamily="66" charset="0"/>
              </a:rPr>
              <a:t>-  La transferencia de derecho de acciones o modificaciones Societarias.  </a:t>
            </a:r>
          </a:p>
          <a:p>
            <a:pPr marL="360000" indent="-504000" eaLnBrk="1" fontAlgn="auto" hangingPunct="1">
              <a:spcAft>
                <a:spcPts val="0"/>
              </a:spcAft>
              <a:buFont typeface="Wingdings 2"/>
              <a:buNone/>
              <a:defRPr/>
            </a:pPr>
            <a:endParaRPr lang="es-MX" sz="800" b="1" dirty="0">
              <a:solidFill>
                <a:schemeClr val="tx1"/>
              </a:solidFill>
            </a:endParaRPr>
          </a:p>
          <a:p>
            <a:pPr marL="360000" indent="-504000" eaLnBrk="1" fontAlgn="auto" hangingPunct="1">
              <a:spcAft>
                <a:spcPts val="0"/>
              </a:spcAft>
              <a:buFont typeface="Wingdings 2"/>
              <a:buNone/>
              <a:defRPr/>
            </a:pPr>
            <a:r>
              <a:rPr lang="es-MX" sz="800" dirty="0">
                <a:solidFill>
                  <a:schemeClr val="tx1"/>
                </a:solidFill>
              </a:rPr>
              <a:t>                    </a:t>
            </a:r>
          </a:p>
        </p:txBody>
      </p:sp>
      <p:sp>
        <p:nvSpPr>
          <p:cNvPr id="4" name="3 Marcador de pie de página"/>
          <p:cNvSpPr>
            <a:spLocks noGrp="1"/>
          </p:cNvSpPr>
          <p:nvPr>
            <p:ph type="ftr" sz="quarter" idx="11"/>
          </p:nvPr>
        </p:nvSpPr>
        <p:spPr>
          <a:xfrm>
            <a:off x="3124200" y="6416675"/>
            <a:ext cx="5336232"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extLst>
      <p:ext uri="{BB962C8B-B14F-4D97-AF65-F5344CB8AC3E}">
        <p14:creationId xmlns:p14="http://schemas.microsoft.com/office/powerpoint/2010/main" val="32637153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idx="1"/>
          </p:nvPr>
        </p:nvSpPr>
        <p:spPr>
          <a:xfrm>
            <a:off x="107504" y="2276872"/>
            <a:ext cx="8136904" cy="1728192"/>
          </a:xfrm>
        </p:spPr>
        <p:txBody>
          <a:bodyPr>
            <a:normAutofit fontScale="25000" lnSpcReduction="20000"/>
          </a:bodyPr>
          <a:lstStyle/>
          <a:p>
            <a:pPr lvl="2" eaLnBrk="1" fontAlgn="auto" hangingPunct="1">
              <a:spcAft>
                <a:spcPts val="0"/>
              </a:spcAft>
              <a:buClr>
                <a:schemeClr val="accent2">
                  <a:tint val="85000"/>
                  <a:satMod val="285000"/>
                </a:schemeClr>
              </a:buClr>
              <a:buFont typeface="Wingdings 2"/>
              <a:buNone/>
              <a:defRPr/>
            </a:pPr>
            <a:endParaRPr lang="es-ES" dirty="0"/>
          </a:p>
          <a:p>
            <a:pPr lvl="2" eaLnBrk="1" fontAlgn="auto" hangingPunct="1">
              <a:spcAft>
                <a:spcPts val="0"/>
              </a:spcAft>
              <a:buClr>
                <a:schemeClr val="accent2">
                  <a:tint val="85000"/>
                  <a:satMod val="285000"/>
                </a:schemeClr>
              </a:buClr>
              <a:buFont typeface="Wingdings" pitchFamily="2" charset="2"/>
              <a:buNone/>
              <a:defRPr/>
            </a:pPr>
            <a:endParaRPr lang="es-ES" sz="8000" dirty="0"/>
          </a:p>
          <a:p>
            <a:pPr lvl="2" fontAlgn="auto">
              <a:spcAft>
                <a:spcPts val="0"/>
              </a:spcAft>
              <a:buClr>
                <a:schemeClr val="accent2">
                  <a:tint val="85000"/>
                  <a:satMod val="285000"/>
                </a:schemeClr>
              </a:buClr>
              <a:defRPr/>
            </a:pPr>
            <a:r>
              <a:rPr lang="es-ES" sz="17600" b="1" dirty="0">
                <a:solidFill>
                  <a:srgbClr val="0070C0"/>
                </a:solidFill>
                <a:latin typeface="Comic Sans MS" panose="030F0702030302020204" pitchFamily="66" charset="0"/>
              </a:rPr>
              <a:t>RESOLUCIONES – PLAZOS DE VALIDEZ</a:t>
            </a:r>
          </a:p>
          <a:p>
            <a:pPr lvl="2" fontAlgn="auto">
              <a:spcAft>
                <a:spcPts val="0"/>
              </a:spcAft>
              <a:buClr>
                <a:schemeClr val="accent2">
                  <a:tint val="85000"/>
                  <a:satMod val="285000"/>
                </a:schemeClr>
              </a:buClr>
              <a:defRPr/>
            </a:pPr>
            <a:endParaRPr lang="es-ES" sz="17600" b="1" dirty="0">
              <a:solidFill>
                <a:srgbClr val="0070C0"/>
              </a:solidFill>
              <a:latin typeface="Comic Sans MS" panose="030F0702030302020204" pitchFamily="66" charset="0"/>
            </a:endParaRPr>
          </a:p>
        </p:txBody>
      </p:sp>
      <p:sp>
        <p:nvSpPr>
          <p:cNvPr id="2" name="1 Rectángulo"/>
          <p:cNvSpPr/>
          <p:nvPr/>
        </p:nvSpPr>
        <p:spPr>
          <a:xfrm>
            <a:off x="2483768" y="6563057"/>
            <a:ext cx="5984371"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31840" y="6570603"/>
            <a:ext cx="5336232" cy="25268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a:p>
            <a:endParaRPr lang="es-ES" dirty="0"/>
          </a:p>
        </p:txBody>
      </p:sp>
      <p:sp>
        <p:nvSpPr>
          <p:cNvPr id="6" name="5 CuadroTexto"/>
          <p:cNvSpPr txBox="1"/>
          <p:nvPr/>
        </p:nvSpPr>
        <p:spPr bwMode="auto">
          <a:xfrm>
            <a:off x="179513" y="3717032"/>
            <a:ext cx="8145282" cy="1446550"/>
          </a:xfrm>
          <a:prstGeom prst="rect">
            <a:avLst/>
          </a:prstGeom>
          <a:ln>
            <a:solidFill>
              <a:schemeClr val="tx1"/>
            </a:solidFill>
            <a:headEnd/>
            <a:tailEnd/>
          </a:ln>
        </p:spPr>
        <p:style>
          <a:lnRef idx="2">
            <a:schemeClr val="accent1"/>
          </a:lnRef>
          <a:fillRef idx="1">
            <a:schemeClr val="lt1"/>
          </a:fillRef>
          <a:effectRef idx="0">
            <a:schemeClr val="accent1"/>
          </a:effectRef>
          <a:fontRef idx="minor">
            <a:schemeClr val="dk1"/>
          </a:fontRef>
        </p:style>
        <p:txBody>
          <a:bodyPr wrap="square" anchor="b">
            <a:spAutoFit/>
          </a:bodyPr>
          <a:lstStyle/>
          <a:p>
            <a:pPr algn="just">
              <a:defRPr/>
            </a:pPr>
            <a:r>
              <a:rPr lang="es-ES" sz="2400" b="1" dirty="0">
                <a:solidFill>
                  <a:srgbClr val="0070C0"/>
                </a:solidFill>
                <a:latin typeface="Comic Sans MS" panose="030F0702030302020204" pitchFamily="66" charset="0"/>
              </a:rPr>
              <a:t>La Resolución de Previa Conformidad vencida no valdrá como tal para la realización del acto jurídico sin autorización. </a:t>
            </a:r>
            <a:endParaRPr lang="es-ES" sz="2000" b="1" dirty="0">
              <a:solidFill>
                <a:srgbClr val="0070C0"/>
              </a:solidFill>
              <a:latin typeface="Comic Sans MS" panose="030F0702030302020204" pitchFamily="66" charset="0"/>
            </a:endParaRPr>
          </a:p>
          <a:p>
            <a:pPr algn="just">
              <a:defRPr/>
            </a:pPr>
            <a:endParaRPr lang="es-MX" sz="1600" dirty="0">
              <a:solidFill>
                <a:schemeClr val="tx1"/>
              </a:solidFill>
              <a:latin typeface="Comic Sans MS" panose="030F0702030302020204" pitchFamily="66" charset="0"/>
            </a:endParaRPr>
          </a:p>
        </p:txBody>
      </p:sp>
      <p:sp>
        <p:nvSpPr>
          <p:cNvPr id="2" name="1 Rectángulo redondeado"/>
          <p:cNvSpPr/>
          <p:nvPr/>
        </p:nvSpPr>
        <p:spPr>
          <a:xfrm>
            <a:off x="395536" y="1124744"/>
            <a:ext cx="3744416" cy="19442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a:solidFill>
                  <a:srgbClr val="0070C0"/>
                </a:solidFill>
                <a:latin typeface="Comic Sans MS" panose="030F0702030302020204" pitchFamily="66" charset="0"/>
              </a:rPr>
              <a:t>La Resolución de Previa Conformidad tendrá un plazo de validez de 1 año a contar de la hora de su otorgamiento.</a:t>
            </a:r>
          </a:p>
        </p:txBody>
      </p:sp>
      <p:sp>
        <p:nvSpPr>
          <p:cNvPr id="5" name="4 Rectángulo redondeado"/>
          <p:cNvSpPr/>
          <p:nvPr/>
        </p:nvSpPr>
        <p:spPr>
          <a:xfrm>
            <a:off x="4283968" y="1143270"/>
            <a:ext cx="4040826" cy="1944216"/>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000" b="1" dirty="0">
                <a:solidFill>
                  <a:srgbClr val="0070C0"/>
                </a:solidFill>
                <a:latin typeface="Comic Sans MS" panose="030F0702030302020204" pitchFamily="66" charset="0"/>
              </a:rPr>
              <a:t>La Resolución de Previa Conformidad exclusivamente a tierras fiscales tendrá un plazo de validez de 2 años a contar de la hora de su otorgamiento</a:t>
            </a:r>
            <a:r>
              <a:rPr lang="es-AR" sz="2000" dirty="0">
                <a:solidFill>
                  <a:srgbClr val="0070C0"/>
                </a:solidFill>
                <a:latin typeface="Comic Sans MS" panose="030F0702030302020204" pitchFamily="66"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idx="1"/>
          </p:nvPr>
        </p:nvSpPr>
        <p:spPr>
          <a:xfrm>
            <a:off x="467544" y="1124744"/>
            <a:ext cx="7772400" cy="1184275"/>
          </a:xfrm>
        </p:spPr>
        <p:txBody>
          <a:bodyPr>
            <a:normAutofit fontScale="25000" lnSpcReduction="20000"/>
          </a:bodyPr>
          <a:lstStyle/>
          <a:p>
            <a:pPr lvl="2" eaLnBrk="1" fontAlgn="auto" hangingPunct="1">
              <a:spcAft>
                <a:spcPts val="0"/>
              </a:spcAft>
              <a:buClr>
                <a:schemeClr val="accent2">
                  <a:tint val="85000"/>
                  <a:satMod val="285000"/>
                </a:schemeClr>
              </a:buClr>
              <a:buFont typeface="Wingdings 2"/>
              <a:buNone/>
              <a:defRPr/>
            </a:pPr>
            <a:endParaRPr lang="es-ES" dirty="0"/>
          </a:p>
          <a:p>
            <a:pPr lvl="2" eaLnBrk="1" fontAlgn="auto" hangingPunct="1">
              <a:spcAft>
                <a:spcPts val="0"/>
              </a:spcAft>
              <a:buClr>
                <a:schemeClr val="accent2">
                  <a:tint val="85000"/>
                  <a:satMod val="285000"/>
                </a:schemeClr>
              </a:buClr>
              <a:buFont typeface="Wingdings" pitchFamily="2" charset="2"/>
              <a:buNone/>
              <a:defRPr/>
            </a:pPr>
            <a:endParaRPr lang="es-ES" sz="8000" dirty="0"/>
          </a:p>
          <a:p>
            <a:pPr lvl="2">
              <a:buClr>
                <a:schemeClr val="accent2">
                  <a:tint val="85000"/>
                  <a:satMod val="285000"/>
                </a:schemeClr>
              </a:buClr>
              <a:defRPr/>
            </a:pPr>
            <a:r>
              <a:rPr lang="es-ES" sz="17600" b="1" dirty="0">
                <a:solidFill>
                  <a:srgbClr val="0070C0"/>
                </a:solidFill>
                <a:latin typeface="Comic Sans MS" panose="030F0702030302020204" pitchFamily="66" charset="0"/>
              </a:rPr>
              <a:t>DE LOS FORMULARIOS</a:t>
            </a:r>
          </a:p>
          <a:p>
            <a:pPr lvl="2">
              <a:buClr>
                <a:schemeClr val="accent2">
                  <a:tint val="85000"/>
                  <a:satMod val="285000"/>
                </a:schemeClr>
              </a:buClr>
              <a:defRPr/>
            </a:pPr>
            <a:r>
              <a:rPr lang="es-ES" sz="17600" b="1" dirty="0">
                <a:solidFill>
                  <a:srgbClr val="0070C0"/>
                </a:solidFill>
                <a:latin typeface="Comic Sans MS" panose="030F0702030302020204" pitchFamily="66" charset="0"/>
              </a:rPr>
              <a:t>(ANEXO A)</a:t>
            </a:r>
          </a:p>
        </p:txBody>
      </p:sp>
      <p:sp>
        <p:nvSpPr>
          <p:cNvPr id="2" name="1 Rectángulo"/>
          <p:cNvSpPr/>
          <p:nvPr/>
        </p:nvSpPr>
        <p:spPr>
          <a:xfrm>
            <a:off x="2699792" y="6548581"/>
            <a:ext cx="5760640"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1690869" y="908720"/>
            <a:ext cx="5328592" cy="43204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sz="2400" b="1" dirty="0">
                <a:solidFill>
                  <a:srgbClr val="0070C0"/>
                </a:solidFill>
                <a:latin typeface="Comic Sans MS" panose="030F0702030302020204" pitchFamily="66" charset="0"/>
              </a:rPr>
              <a:t>Determínese como Formularios a utilizar para efectuar los trámites indicados en esta Directiva, los mencionados a continuación, y que obran en el Anexo A el cual forma parte de la Resolución:</a:t>
            </a:r>
          </a:p>
        </p:txBody>
      </p:sp>
      <p:sp>
        <p:nvSpPr>
          <p:cNvPr id="8" name="7 Rectángulo"/>
          <p:cNvSpPr/>
          <p:nvPr/>
        </p:nvSpPr>
        <p:spPr>
          <a:xfrm>
            <a:off x="2699792" y="6453336"/>
            <a:ext cx="5760640"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extLst>
      <p:ext uri="{BB962C8B-B14F-4D97-AF65-F5344CB8AC3E}">
        <p14:creationId xmlns:p14="http://schemas.microsoft.com/office/powerpoint/2010/main" val="27120971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124200" y="6416675"/>
            <a:ext cx="5336232"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a:p>
            <a:endParaRPr lang="es-ES" dirty="0"/>
          </a:p>
        </p:txBody>
      </p:sp>
      <p:sp>
        <p:nvSpPr>
          <p:cNvPr id="3" name="2 Rectángulo redondeado"/>
          <p:cNvSpPr/>
          <p:nvPr/>
        </p:nvSpPr>
        <p:spPr>
          <a:xfrm>
            <a:off x="269714" y="548680"/>
            <a:ext cx="8191874" cy="468052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AR" sz="2000" dirty="0">
                <a:solidFill>
                  <a:srgbClr val="0070C0"/>
                </a:solidFill>
                <a:latin typeface="Comic Sans MS" panose="030F0702030302020204" pitchFamily="66" charset="0"/>
              </a:rPr>
              <a:t>*</a:t>
            </a:r>
            <a:r>
              <a:rPr lang="es-AR" sz="2000" b="1" dirty="0">
                <a:solidFill>
                  <a:srgbClr val="0070C0"/>
                </a:solidFill>
                <a:latin typeface="Comic Sans MS" panose="030F0702030302020204" pitchFamily="66" charset="0"/>
                <a:hlinkClick r:id="rId2" action="ppaction://hlinkfile"/>
              </a:rPr>
              <a:t>Formulario Nº 1 </a:t>
            </a:r>
            <a:r>
              <a:rPr lang="es-AR" sz="2000" b="1" dirty="0">
                <a:solidFill>
                  <a:srgbClr val="0070C0"/>
                </a:solidFill>
                <a:latin typeface="Comic Sans MS" panose="030F0702030302020204" pitchFamily="66" charset="0"/>
              </a:rPr>
              <a:t>- SOLICITUD DE PREVIA CONFORMIDAD.</a:t>
            </a:r>
          </a:p>
          <a:p>
            <a:pPr algn="just"/>
            <a:endParaRPr lang="es-AR" sz="2000" b="1" dirty="0">
              <a:solidFill>
                <a:srgbClr val="0070C0"/>
              </a:solidFill>
              <a:latin typeface="Comic Sans MS" panose="030F0702030302020204" pitchFamily="66" charset="0"/>
            </a:endParaRPr>
          </a:p>
          <a:p>
            <a:pPr algn="just"/>
            <a:r>
              <a:rPr lang="es-AR" sz="2000" b="1" dirty="0">
                <a:solidFill>
                  <a:srgbClr val="0070C0"/>
                </a:solidFill>
                <a:latin typeface="Comic Sans MS" panose="030F0702030302020204" pitchFamily="66" charset="0"/>
              </a:rPr>
              <a:t>*</a:t>
            </a:r>
            <a:r>
              <a:rPr lang="es-AR" sz="2000" b="1" dirty="0">
                <a:solidFill>
                  <a:srgbClr val="0070C0"/>
                </a:solidFill>
                <a:latin typeface="Comic Sans MS" panose="030F0702030302020204" pitchFamily="66" charset="0"/>
                <a:hlinkClick r:id="rId3" action="ppaction://hlinkfile"/>
              </a:rPr>
              <a:t>Formulario Nº 2 </a:t>
            </a:r>
            <a:r>
              <a:rPr lang="es-AR" sz="2000" b="1" dirty="0">
                <a:solidFill>
                  <a:srgbClr val="0070C0"/>
                </a:solidFill>
                <a:latin typeface="Comic Sans MS" panose="030F0702030302020204" pitchFamily="66" charset="0"/>
              </a:rPr>
              <a:t>- ANTECEDENTES DEL SOLICITANTE.</a:t>
            </a:r>
          </a:p>
          <a:p>
            <a:pPr algn="just"/>
            <a:endParaRPr lang="es-AR" sz="2000" b="1" dirty="0">
              <a:solidFill>
                <a:srgbClr val="0070C0"/>
              </a:solidFill>
              <a:latin typeface="Comic Sans MS" panose="030F0702030302020204" pitchFamily="66" charset="0"/>
            </a:endParaRPr>
          </a:p>
          <a:p>
            <a:pPr algn="just"/>
            <a:r>
              <a:rPr lang="es-AR" sz="2000" b="1" dirty="0">
                <a:solidFill>
                  <a:srgbClr val="0070C0"/>
                </a:solidFill>
                <a:latin typeface="Comic Sans MS" panose="030F0702030302020204" pitchFamily="66" charset="0"/>
              </a:rPr>
              <a:t>*</a:t>
            </a:r>
            <a:r>
              <a:rPr lang="es-AR" sz="2000" b="1" dirty="0">
                <a:solidFill>
                  <a:srgbClr val="0070C0"/>
                </a:solidFill>
                <a:latin typeface="Comic Sans MS" panose="030F0702030302020204" pitchFamily="66" charset="0"/>
                <a:hlinkClick r:id="rId4" action="ppaction://hlinkfile"/>
              </a:rPr>
              <a:t>Formulario Nº 3 </a:t>
            </a:r>
            <a:r>
              <a:rPr lang="es-AR" sz="2000" b="1" dirty="0">
                <a:solidFill>
                  <a:srgbClr val="0070C0"/>
                </a:solidFill>
                <a:latin typeface="Comic Sans MS" panose="030F0702030302020204" pitchFamily="66" charset="0"/>
              </a:rPr>
              <a:t>- ANTECEDENTES DEL INMUEBLE.</a:t>
            </a:r>
          </a:p>
          <a:p>
            <a:pPr algn="just"/>
            <a:endParaRPr lang="es-AR" sz="2000" b="1" dirty="0">
              <a:solidFill>
                <a:srgbClr val="0070C0"/>
              </a:solidFill>
              <a:latin typeface="Comic Sans MS" panose="030F0702030302020204" pitchFamily="66" charset="0"/>
            </a:endParaRPr>
          </a:p>
          <a:p>
            <a:pPr algn="just"/>
            <a:r>
              <a:rPr lang="es-AR" sz="2000" b="1" dirty="0">
                <a:solidFill>
                  <a:srgbClr val="0070C0"/>
                </a:solidFill>
                <a:latin typeface="Comic Sans MS" panose="030F0702030302020204" pitchFamily="66" charset="0"/>
              </a:rPr>
              <a:t>*</a:t>
            </a:r>
            <a:r>
              <a:rPr lang="es-AR" sz="2000" b="1" dirty="0">
                <a:solidFill>
                  <a:srgbClr val="0070C0"/>
                </a:solidFill>
                <a:latin typeface="Comic Sans MS" panose="030F0702030302020204" pitchFamily="66" charset="0"/>
                <a:hlinkClick r:id="rId5" action="ppaction://hlinkfile"/>
              </a:rPr>
              <a:t>Formulario Nº 4 </a:t>
            </a:r>
            <a:r>
              <a:rPr lang="es-AR" sz="2000" b="1" dirty="0">
                <a:solidFill>
                  <a:srgbClr val="0070C0"/>
                </a:solidFill>
                <a:latin typeface="Comic Sans MS" panose="030F0702030302020204" pitchFamily="66" charset="0"/>
              </a:rPr>
              <a:t>- ANTECEDENTES DE COMPAÑIAS, SOCIEDADES Y ASOCIACIONES.</a:t>
            </a:r>
          </a:p>
          <a:p>
            <a:pPr algn="just"/>
            <a:endParaRPr lang="es-AR" sz="2000" dirty="0">
              <a:solidFill>
                <a:srgbClr val="0070C0"/>
              </a:solidFill>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pie de página"/>
          <p:cNvSpPr>
            <a:spLocks noGrp="1"/>
          </p:cNvSpPr>
          <p:nvPr>
            <p:ph type="ftr" sz="quarter" idx="11"/>
          </p:nvPr>
        </p:nvSpPr>
        <p:spPr>
          <a:xfrm>
            <a:off x="3124200" y="6416675"/>
            <a:ext cx="5264224"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a:p>
            <a:endParaRPr lang="es-ES" dirty="0"/>
          </a:p>
        </p:txBody>
      </p:sp>
      <p:sp>
        <p:nvSpPr>
          <p:cNvPr id="3" name="2 Rectángulo redondeado"/>
          <p:cNvSpPr/>
          <p:nvPr/>
        </p:nvSpPr>
        <p:spPr>
          <a:xfrm>
            <a:off x="268558" y="548680"/>
            <a:ext cx="8064896" cy="496855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AR" sz="2000" dirty="0">
                <a:solidFill>
                  <a:srgbClr val="0070C0"/>
                </a:solidFill>
                <a:latin typeface="Comic Sans MS" panose="030F0702030302020204" pitchFamily="66" charset="0"/>
              </a:rPr>
              <a:t>*</a:t>
            </a:r>
            <a:r>
              <a:rPr lang="es-AR" sz="2000" dirty="0">
                <a:solidFill>
                  <a:srgbClr val="0070C0"/>
                </a:solidFill>
                <a:latin typeface="Comic Sans MS" panose="030F0702030302020204" pitchFamily="66" charset="0"/>
                <a:hlinkClick r:id="rId2" action="ppaction://hlinkfile"/>
              </a:rPr>
              <a:t>Formulario Nº 5 </a:t>
            </a:r>
            <a:r>
              <a:rPr lang="es-AR" sz="2000" dirty="0">
                <a:solidFill>
                  <a:srgbClr val="0070C0"/>
                </a:solidFill>
                <a:latin typeface="Comic Sans MS" panose="030F0702030302020204" pitchFamily="66" charset="0"/>
              </a:rPr>
              <a:t>- DECLARACION JURADA PARA ARGENTINOS NATIVOS O POR OPCION Y NATURALIZADOS con más de CINCO (5) años de naturalización.</a:t>
            </a:r>
          </a:p>
          <a:p>
            <a:pPr algn="just"/>
            <a:endParaRPr lang="es-AR" sz="2000" dirty="0">
              <a:solidFill>
                <a:srgbClr val="0070C0"/>
              </a:solidFill>
              <a:latin typeface="Comic Sans MS" panose="030F0702030302020204" pitchFamily="66" charset="0"/>
            </a:endParaRPr>
          </a:p>
          <a:p>
            <a:pPr algn="just"/>
            <a:r>
              <a:rPr lang="es-AR" sz="2000" dirty="0">
                <a:solidFill>
                  <a:srgbClr val="0070C0"/>
                </a:solidFill>
                <a:latin typeface="Comic Sans MS" panose="030F0702030302020204" pitchFamily="66" charset="0"/>
              </a:rPr>
              <a:t>*</a:t>
            </a:r>
            <a:r>
              <a:rPr lang="es-AR" sz="2000" dirty="0">
                <a:solidFill>
                  <a:srgbClr val="0070C0"/>
                </a:solidFill>
                <a:latin typeface="Comic Sans MS" panose="030F0702030302020204" pitchFamily="66" charset="0"/>
                <a:hlinkClick r:id="rId3" action="ppaction://hlinkfile"/>
              </a:rPr>
              <a:t>Formulario Nº 6 </a:t>
            </a:r>
            <a:r>
              <a:rPr lang="es-AR" sz="2000" dirty="0">
                <a:solidFill>
                  <a:srgbClr val="0070C0"/>
                </a:solidFill>
                <a:latin typeface="Comic Sans MS" panose="030F0702030302020204" pitchFamily="66" charset="0"/>
              </a:rPr>
              <a:t>- DECLARACION JURADA INMUEBLES URBANOS.</a:t>
            </a:r>
          </a:p>
          <a:p>
            <a:pPr algn="just"/>
            <a:endParaRPr lang="es-AR" sz="2000" dirty="0">
              <a:solidFill>
                <a:srgbClr val="0070C0"/>
              </a:solidFill>
              <a:latin typeface="Comic Sans MS" panose="030F0702030302020204" pitchFamily="66" charset="0"/>
            </a:endParaRPr>
          </a:p>
          <a:p>
            <a:pPr algn="just"/>
            <a:r>
              <a:rPr lang="es-AR" sz="2000" dirty="0">
                <a:solidFill>
                  <a:srgbClr val="0070C0"/>
                </a:solidFill>
                <a:latin typeface="Comic Sans MS" panose="030F0702030302020204" pitchFamily="66" charset="0"/>
              </a:rPr>
              <a:t>*</a:t>
            </a:r>
            <a:r>
              <a:rPr lang="es-AR" sz="2000" dirty="0">
                <a:solidFill>
                  <a:srgbClr val="0070C0"/>
                </a:solidFill>
                <a:latin typeface="Comic Sans MS" panose="030F0702030302020204" pitchFamily="66" charset="0"/>
                <a:hlinkClick r:id="rId4" action="ppaction://hlinkfile"/>
              </a:rPr>
              <a:t>Formulario Nº 7 </a:t>
            </a:r>
            <a:r>
              <a:rPr lang="es-AR" sz="2000" dirty="0">
                <a:solidFill>
                  <a:srgbClr val="0070C0"/>
                </a:solidFill>
                <a:latin typeface="Comic Sans MS" panose="030F0702030302020204" pitchFamily="66" charset="0"/>
              </a:rPr>
              <a:t>- DECLARACION JURADA PARA TRAMITE ABREVIADO.</a:t>
            </a:r>
          </a:p>
          <a:p>
            <a:pPr algn="just"/>
            <a:endParaRPr lang="es-AR" sz="2000" dirty="0">
              <a:solidFill>
                <a:srgbClr val="0070C0"/>
              </a:solidFill>
              <a:latin typeface="Comic Sans MS" panose="030F0702030302020204" pitchFamily="66" charset="0"/>
            </a:endParaRPr>
          </a:p>
          <a:p>
            <a:pPr algn="just"/>
            <a:r>
              <a:rPr lang="es-AR" sz="2000" dirty="0">
                <a:solidFill>
                  <a:srgbClr val="0070C0"/>
                </a:solidFill>
                <a:latin typeface="Comic Sans MS" panose="030F0702030302020204" pitchFamily="66" charset="0"/>
              </a:rPr>
              <a:t>* </a:t>
            </a:r>
            <a:r>
              <a:rPr lang="es-AR" sz="2000" dirty="0">
                <a:solidFill>
                  <a:srgbClr val="0070C0"/>
                </a:solidFill>
                <a:latin typeface="Comic Sans MS" panose="030F0702030302020204" pitchFamily="66" charset="0"/>
                <a:hlinkClick r:id="rId5" action="ppaction://hlinkfile"/>
              </a:rPr>
              <a:t>Formulario N° 8 </a:t>
            </a:r>
            <a:r>
              <a:rPr lang="es-AR" sz="2000" dirty="0">
                <a:solidFill>
                  <a:srgbClr val="0070C0"/>
                </a:solidFill>
                <a:latin typeface="Comic Sans MS" panose="030F0702030302020204" pitchFamily="66" charset="0"/>
              </a:rPr>
              <a:t>- PARA INSCRIPCION DE ESCRIBANOS PUBLICOS ACTUANTES.</a:t>
            </a:r>
          </a:p>
        </p:txBody>
      </p:sp>
    </p:spTree>
    <p:extLst>
      <p:ext uri="{BB962C8B-B14F-4D97-AF65-F5344CB8AC3E}">
        <p14:creationId xmlns:p14="http://schemas.microsoft.com/office/powerpoint/2010/main" val="1867866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a:xfrm>
            <a:off x="3563888" y="6021288"/>
            <a:ext cx="4824536" cy="365760"/>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2" name="1 Rectángulo"/>
          <p:cNvSpPr/>
          <p:nvPr/>
        </p:nvSpPr>
        <p:spPr>
          <a:xfrm>
            <a:off x="140083" y="1673499"/>
            <a:ext cx="8104325" cy="3477875"/>
          </a:xfrm>
          <a:prstGeom prst="rect">
            <a:avLst/>
          </a:prstGeom>
          <a:solidFill>
            <a:schemeClr val="bg1"/>
          </a:solidFill>
          <a:ln w="19050">
            <a:solidFill>
              <a:schemeClr val="tx1"/>
            </a:solidFill>
          </a:ln>
        </p:spPr>
        <p:txBody>
          <a:bodyPr wrap="square">
            <a:spAutoFit/>
          </a:bodyPr>
          <a:lstStyle/>
          <a:p>
            <a:pPr algn="ctr"/>
            <a:r>
              <a:rPr lang="es-AR" sz="3600" dirty="0">
                <a:solidFill>
                  <a:srgbClr val="0070C0"/>
                </a:solidFill>
                <a:latin typeface="Comic Sans MS" panose="030F0702030302020204" pitchFamily="66" charset="0"/>
              </a:rPr>
              <a:t>Centros Urbanos o Localidades desafectados en su totalidad del Régimen de Previa Conformidad cualquiera fuera la nacionalidad del </a:t>
            </a:r>
            <a:r>
              <a:rPr lang="es-AR" sz="3600" dirty="0" err="1">
                <a:solidFill>
                  <a:srgbClr val="0070C0"/>
                </a:solidFill>
                <a:latin typeface="Comic Sans MS" panose="030F0702030302020204" pitchFamily="66" charset="0"/>
              </a:rPr>
              <a:t>Peticionante</a:t>
            </a:r>
            <a:r>
              <a:rPr lang="es-AR" sz="3600" dirty="0">
                <a:solidFill>
                  <a:srgbClr val="0070C0"/>
                </a:solidFill>
                <a:latin typeface="Comic Sans MS" panose="030F0702030302020204" pitchFamily="66" charset="0"/>
              </a:rPr>
              <a:t> y su carácter de persona física o jurídica son….</a:t>
            </a:r>
            <a:r>
              <a:rPr lang="es-AR" sz="4000" dirty="0">
                <a:solidFill>
                  <a:srgbClr val="0070C0"/>
                </a:solidFill>
                <a:latin typeface="Comic Sans MS" panose="030F0702030302020204" pitchFamily="66" charset="0"/>
              </a:rPr>
              <a:t>.</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Título"/>
          <p:cNvSpPr>
            <a:spLocks noGrp="1"/>
          </p:cNvSpPr>
          <p:nvPr>
            <p:ph type="title"/>
          </p:nvPr>
        </p:nvSpPr>
        <p:spPr/>
        <p:txBody>
          <a:bodyPr/>
          <a:lstStyle/>
          <a:p>
            <a:r>
              <a:rPr lang="es-CL" sz="4800" b="1" i="1" dirty="0">
                <a:latin typeface="Comic Sans MS" panose="030F0702030302020204" pitchFamily="66" charset="0"/>
              </a:rPr>
              <a:t>Personas Humanas</a:t>
            </a:r>
          </a:p>
        </p:txBody>
      </p:sp>
      <p:sp>
        <p:nvSpPr>
          <p:cNvPr id="2" name="1 Marcador de pie de página"/>
          <p:cNvSpPr>
            <a:spLocks noGrp="1"/>
          </p:cNvSpPr>
          <p:nvPr>
            <p:ph type="ftr" sz="quarter" idx="11"/>
          </p:nvPr>
        </p:nvSpPr>
        <p:spPr>
          <a:xfrm>
            <a:off x="2771801" y="6237312"/>
            <a:ext cx="5688632" cy="365760"/>
          </a:xfrm>
        </p:spPr>
        <p:txBody>
          <a:bodyPr/>
          <a:lstStyle/>
          <a:p>
            <a:r>
              <a:rPr lang="es-MX" sz="1100" dirty="0"/>
              <a:t>  </a:t>
            </a: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6" name="5 Rectángulo"/>
          <p:cNvSpPr/>
          <p:nvPr/>
        </p:nvSpPr>
        <p:spPr>
          <a:xfrm>
            <a:off x="611560" y="1700808"/>
            <a:ext cx="7416824" cy="923330"/>
          </a:xfrm>
          <a:prstGeom prst="rect">
            <a:avLst/>
          </a:prstGeom>
        </p:spPr>
        <p:txBody>
          <a:bodyPr wrap="square">
            <a:spAutoFit/>
          </a:bodyPr>
          <a:lstStyle/>
          <a:p>
            <a:pPr marL="285750" indent="-285750">
              <a:buFont typeface="Arial" panose="020B0604020202020204" pitchFamily="34" charset="0"/>
              <a:buChar char="•"/>
            </a:pPr>
            <a:r>
              <a:rPr lang="es-ES" b="1" dirty="0">
                <a:solidFill>
                  <a:srgbClr val="0070C0"/>
                </a:solidFill>
                <a:latin typeface="Comic Sans MS" panose="030F0702030302020204" pitchFamily="66" charset="0"/>
              </a:rPr>
              <a:t>Argentinos </a:t>
            </a:r>
            <a:r>
              <a:rPr lang="es-ES" b="1" i="1" dirty="0">
                <a:solidFill>
                  <a:srgbClr val="0070C0"/>
                </a:solidFill>
                <a:latin typeface="Comic Sans MS" panose="030F0702030302020204" pitchFamily="66" charset="0"/>
              </a:rPr>
              <a:t>Nativos</a:t>
            </a:r>
            <a:r>
              <a:rPr lang="es-ES" b="1" dirty="0">
                <a:solidFill>
                  <a:srgbClr val="0070C0"/>
                </a:solidFill>
                <a:latin typeface="Comic Sans MS" panose="030F0702030302020204" pitchFamily="66" charset="0"/>
              </a:rPr>
              <a:t> o por </a:t>
            </a:r>
            <a:r>
              <a:rPr lang="es-ES" b="1" i="1" dirty="0">
                <a:solidFill>
                  <a:srgbClr val="0070C0"/>
                </a:solidFill>
                <a:latin typeface="Comic Sans MS" panose="030F0702030302020204" pitchFamily="66" charset="0"/>
              </a:rPr>
              <a:t>Opción</a:t>
            </a:r>
            <a:r>
              <a:rPr lang="es-ES" b="1" dirty="0">
                <a:solidFill>
                  <a:srgbClr val="0070C0"/>
                </a:solidFill>
                <a:latin typeface="Comic Sans MS" panose="030F0702030302020204" pitchFamily="66" charset="0"/>
              </a:rPr>
              <a:t>, que no registre anteceden- </a:t>
            </a:r>
            <a:r>
              <a:rPr lang="es-ES" b="1" dirty="0" err="1">
                <a:solidFill>
                  <a:srgbClr val="0070C0"/>
                </a:solidFill>
                <a:latin typeface="Comic Sans MS" panose="030F0702030302020204" pitchFamily="66" charset="0"/>
              </a:rPr>
              <a:t>tes</a:t>
            </a:r>
            <a:r>
              <a:rPr lang="es-ES" b="1" dirty="0">
                <a:solidFill>
                  <a:srgbClr val="0070C0"/>
                </a:solidFill>
                <a:latin typeface="Comic Sans MS" panose="030F0702030302020204" pitchFamily="66" charset="0"/>
              </a:rPr>
              <a:t>; y pueda suscribir el Formulario 5</a:t>
            </a:r>
            <a:r>
              <a:rPr lang="es-ES" b="1" dirty="0">
                <a:latin typeface="Comic Sans MS" panose="030F0702030302020204" pitchFamily="66" charset="0"/>
              </a:rPr>
              <a:t> </a:t>
            </a:r>
            <a:endParaRPr lang="es-ES" b="1" dirty="0">
              <a:solidFill>
                <a:srgbClr val="0070C0"/>
              </a:solidFill>
              <a:latin typeface="Comic Sans MS" panose="030F0702030302020204" pitchFamily="66" charset="0"/>
            </a:endParaRPr>
          </a:p>
          <a:p>
            <a:pPr lvl="0"/>
            <a:r>
              <a:rPr lang="es-ES" b="1" dirty="0">
                <a:solidFill>
                  <a:srgbClr val="0070C0"/>
                </a:solidFill>
                <a:latin typeface="Comic Sans MS" panose="030F0702030302020204" pitchFamily="66" charset="0"/>
              </a:rPr>
              <a:t>            - </a:t>
            </a:r>
            <a:r>
              <a:rPr lang="es-ES" b="1" i="1" dirty="0">
                <a:solidFill>
                  <a:srgbClr val="0070C0"/>
                </a:solidFill>
                <a:latin typeface="Comic Sans MS" panose="030F0702030302020204" pitchFamily="66" charset="0"/>
              </a:rPr>
              <a:t>PRINCIPIO DE CONVENIENCIA NACIONAL</a:t>
            </a:r>
            <a:r>
              <a:rPr lang="es-ES" b="1" dirty="0">
                <a:solidFill>
                  <a:srgbClr val="0070C0"/>
                </a:solidFill>
                <a:latin typeface="Comic Sans MS" panose="030F0702030302020204" pitchFamily="66" charset="0"/>
              </a:rPr>
              <a:t> -</a:t>
            </a:r>
            <a:endParaRPr lang="es-MX" b="1" dirty="0">
              <a:solidFill>
                <a:srgbClr val="0070C0"/>
              </a:solidFill>
              <a:latin typeface="Comic Sans MS" panose="030F0702030302020204" pitchFamily="66" charset="0"/>
            </a:endParaRPr>
          </a:p>
        </p:txBody>
      </p:sp>
      <p:sp>
        <p:nvSpPr>
          <p:cNvPr id="7" name="6 Rectángulo"/>
          <p:cNvSpPr/>
          <p:nvPr/>
        </p:nvSpPr>
        <p:spPr>
          <a:xfrm>
            <a:off x="611561" y="3035664"/>
            <a:ext cx="7416824" cy="1138773"/>
          </a:xfrm>
          <a:prstGeom prst="rect">
            <a:avLst/>
          </a:prstGeom>
        </p:spPr>
        <p:txBody>
          <a:bodyPr wrap="square">
            <a:spAutoFit/>
          </a:bodyPr>
          <a:lstStyle/>
          <a:p>
            <a:pPr marL="285750" indent="-285750" algn="just">
              <a:buFont typeface="Arial" panose="020B0604020202020204" pitchFamily="34" charset="0"/>
              <a:buChar char="•"/>
            </a:pPr>
            <a:r>
              <a:rPr lang="es-ES" b="1" dirty="0">
                <a:solidFill>
                  <a:srgbClr val="0070C0"/>
                </a:solidFill>
                <a:latin typeface="Comic Sans MS" panose="030F0702030302020204" pitchFamily="66" charset="0"/>
              </a:rPr>
              <a:t>Argentinos Naturalizados: Con más de 5 años desde la obtención de su naturalización, que no registre anteceden- </a:t>
            </a:r>
            <a:r>
              <a:rPr lang="es-ES" b="1" dirty="0" err="1">
                <a:solidFill>
                  <a:srgbClr val="0070C0"/>
                </a:solidFill>
                <a:latin typeface="Comic Sans MS" panose="030F0702030302020204" pitchFamily="66" charset="0"/>
              </a:rPr>
              <a:t>tes</a:t>
            </a:r>
            <a:r>
              <a:rPr lang="es-ES" b="1" dirty="0">
                <a:solidFill>
                  <a:srgbClr val="0070C0"/>
                </a:solidFill>
                <a:latin typeface="Comic Sans MS" panose="030F0702030302020204" pitchFamily="66" charset="0"/>
              </a:rPr>
              <a:t>; y pueda suscribir el Formulario 5</a:t>
            </a:r>
            <a:r>
              <a:rPr lang="es-ES" b="1" dirty="0">
                <a:latin typeface="Comic Sans MS" panose="030F0702030302020204" pitchFamily="66" charset="0"/>
              </a:rPr>
              <a:t> </a:t>
            </a:r>
            <a:endParaRPr lang="es-ES" b="1" dirty="0">
              <a:solidFill>
                <a:srgbClr val="0070C0"/>
              </a:solidFill>
              <a:latin typeface="Comic Sans MS" panose="030F0702030302020204" pitchFamily="66" charset="0"/>
            </a:endParaRPr>
          </a:p>
          <a:p>
            <a:pPr marL="285750" lvl="0" indent="-285750">
              <a:buFont typeface="Arial" panose="020B0604020202020204" pitchFamily="34" charset="0"/>
              <a:buChar char="•"/>
            </a:pPr>
            <a:endParaRPr lang="es-MX" sz="1400" b="1" dirty="0">
              <a:solidFill>
                <a:srgbClr val="0070C0"/>
              </a:solidFill>
              <a:latin typeface="Comic Sans MS" panose="030F0702030302020204" pitchFamily="66" charset="0"/>
            </a:endParaRPr>
          </a:p>
        </p:txBody>
      </p:sp>
      <p:sp>
        <p:nvSpPr>
          <p:cNvPr id="11" name="10 Rectángulo"/>
          <p:cNvSpPr/>
          <p:nvPr/>
        </p:nvSpPr>
        <p:spPr>
          <a:xfrm rot="10800000" flipV="1">
            <a:off x="971600" y="4444661"/>
            <a:ext cx="6768752" cy="1477328"/>
          </a:xfrm>
          <a:prstGeom prst="rect">
            <a:avLst/>
          </a:prstGeom>
        </p:spPr>
        <p:txBody>
          <a:bodyPr wrap="square">
            <a:spAutoFit/>
          </a:bodyPr>
          <a:lstStyle/>
          <a:p>
            <a:pPr lvl="0" algn="just"/>
            <a:r>
              <a:rPr lang="es-ES" b="1" u="sng" dirty="0">
                <a:solidFill>
                  <a:srgbClr val="0070C0"/>
                </a:solidFill>
                <a:latin typeface="Comic Sans MS" panose="030F0702030302020204" pitchFamily="66" charset="0"/>
              </a:rPr>
              <a:t>Los Escribanos dejarán constancia de la excepción en la escritura adjuntando al protocolo original del Formulario 5 y dentro de los 30 días posteriores se remitirá al Ministerio del Interior con copia certificada de la Escritura.</a:t>
            </a:r>
            <a:endParaRPr lang="es-MX" b="1" u="sng" dirty="0">
              <a:solidFill>
                <a:srgbClr val="0070C0"/>
              </a:solidFill>
              <a:latin typeface="Comic Sans MS" panose="030F0702030302020204" pitchFamily="66" charset="0"/>
            </a:endParaRPr>
          </a:p>
        </p:txBody>
      </p:sp>
    </p:spTree>
    <p:extLst>
      <p:ext uri="{BB962C8B-B14F-4D97-AF65-F5344CB8AC3E}">
        <p14:creationId xmlns:p14="http://schemas.microsoft.com/office/powerpoint/2010/main" val="1569987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redondeado"/>
          <p:cNvSpPr/>
          <p:nvPr/>
        </p:nvSpPr>
        <p:spPr>
          <a:xfrm>
            <a:off x="395536" y="908720"/>
            <a:ext cx="7128791" cy="432048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AR" sz="2400" b="1" dirty="0">
                <a:solidFill>
                  <a:srgbClr val="0070C0"/>
                </a:solidFill>
                <a:latin typeface="Comic Sans MS" panose="030F0702030302020204" pitchFamily="66" charset="0"/>
              </a:rPr>
              <a:t>……  todos aquellos que se encuentran descriptos en el Anexo B de la Resolución 166/09</a:t>
            </a:r>
          </a:p>
          <a:p>
            <a:pPr lvl="1"/>
            <a:endParaRPr lang="es-AR" sz="2400" b="1" dirty="0">
              <a:solidFill>
                <a:srgbClr val="0070C0"/>
              </a:solidFill>
              <a:latin typeface="Comic Sans MS" panose="030F0702030302020204" pitchFamily="66" charset="0"/>
            </a:endParaRPr>
          </a:p>
          <a:p>
            <a:pPr lvl="1"/>
            <a:endParaRPr lang="es-AR" sz="2400" b="1" dirty="0">
              <a:solidFill>
                <a:srgbClr val="0070C0"/>
              </a:solidFill>
              <a:latin typeface="Comic Sans MS" panose="030F0702030302020204" pitchFamily="66" charset="0"/>
            </a:endParaRPr>
          </a:p>
          <a:p>
            <a:pPr marL="342900" indent="-342900">
              <a:buFont typeface="Arial" panose="020B0604020202020204" pitchFamily="34" charset="0"/>
              <a:buChar char="•"/>
            </a:pPr>
            <a:r>
              <a:rPr lang="es-AR" sz="2400" b="1" dirty="0">
                <a:solidFill>
                  <a:srgbClr val="0070C0"/>
                </a:solidFill>
                <a:latin typeface="Comic Sans MS" panose="030F0702030302020204" pitchFamily="66" charset="0"/>
              </a:rPr>
              <a:t>Y el Dto. 253/2018 incluyo también a los ejidos Municipales de las capitales de las provincias ubicadas en Zona de Frontera</a:t>
            </a:r>
            <a:r>
              <a:rPr lang="es-AR" sz="2400" dirty="0">
                <a:solidFill>
                  <a:srgbClr val="0070C0"/>
                </a:solidFill>
                <a:latin typeface="Comic Sans MS" panose="030F0702030302020204" pitchFamily="66" charset="0"/>
              </a:rPr>
              <a:t>. </a:t>
            </a:r>
          </a:p>
        </p:txBody>
      </p:sp>
      <p:sp>
        <p:nvSpPr>
          <p:cNvPr id="8" name="7 Rectángulo"/>
          <p:cNvSpPr/>
          <p:nvPr/>
        </p:nvSpPr>
        <p:spPr>
          <a:xfrm>
            <a:off x="2699792" y="6367591"/>
            <a:ext cx="5760640"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extLst>
      <p:ext uri="{BB962C8B-B14F-4D97-AF65-F5344CB8AC3E}">
        <p14:creationId xmlns:p14="http://schemas.microsoft.com/office/powerpoint/2010/main" val="15596365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4211960" y="6309320"/>
            <a:ext cx="4176464" cy="365760"/>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3" name="2 Rectángulo"/>
          <p:cNvSpPr/>
          <p:nvPr/>
        </p:nvSpPr>
        <p:spPr>
          <a:xfrm>
            <a:off x="611560" y="836712"/>
            <a:ext cx="7776864" cy="3908762"/>
          </a:xfrm>
          <a:prstGeom prst="rect">
            <a:avLst/>
          </a:prstGeom>
          <a:ln w="19050">
            <a:solidFill>
              <a:schemeClr val="tx1"/>
            </a:solidFill>
          </a:ln>
        </p:spPr>
        <p:txBody>
          <a:bodyPr wrap="square">
            <a:spAutoFit/>
          </a:bodyPr>
          <a:lstStyle/>
          <a:p>
            <a:pPr algn="ctr"/>
            <a:r>
              <a:rPr lang="es-CL" sz="3600" b="1" i="1" u="sng" dirty="0">
                <a:solidFill>
                  <a:srgbClr val="0070C0"/>
                </a:solidFill>
                <a:effectLst>
                  <a:outerShdw blurRad="38100" dist="38100" dir="2700000" algn="tl">
                    <a:srgbClr val="000000">
                      <a:alpha val="43137"/>
                    </a:srgbClr>
                  </a:outerShdw>
                </a:effectLst>
                <a:latin typeface="Comic Sans MS" panose="030F0702030302020204" pitchFamily="66" charset="0"/>
              </a:rPr>
              <a:t>Decreto 253/2018</a:t>
            </a:r>
          </a:p>
          <a:p>
            <a:pPr algn="ctr"/>
            <a:endParaRPr lang="es-CL" sz="3600" b="1" dirty="0">
              <a:solidFill>
                <a:srgbClr val="0070C0"/>
              </a:solidFill>
              <a:latin typeface="Comic Sans MS" panose="030F0702030302020204" pitchFamily="66" charset="0"/>
            </a:endParaRPr>
          </a:p>
          <a:p>
            <a:endParaRPr lang="es-CL" sz="3600" b="1" dirty="0">
              <a:solidFill>
                <a:srgbClr val="0070C0"/>
              </a:solidFill>
              <a:latin typeface="Comic Sans MS" panose="030F0702030302020204" pitchFamily="66" charset="0"/>
            </a:endParaRPr>
          </a:p>
          <a:p>
            <a:pPr algn="just"/>
            <a:r>
              <a:rPr lang="es-CL" sz="3200" b="1" dirty="0">
                <a:solidFill>
                  <a:srgbClr val="0070C0"/>
                </a:solidFill>
                <a:latin typeface="Comic Sans MS" panose="030F0702030302020204" pitchFamily="66" charset="0"/>
              </a:rPr>
              <a:t>Zonas de Seguridad de Fronteras. </a:t>
            </a:r>
          </a:p>
          <a:p>
            <a:endParaRPr lang="es-CL" sz="3600" b="1" dirty="0">
              <a:solidFill>
                <a:srgbClr val="0070C0"/>
              </a:solidFill>
              <a:latin typeface="Comic Sans MS" panose="030F0702030302020204" pitchFamily="66" charset="0"/>
            </a:endParaRPr>
          </a:p>
          <a:p>
            <a:endParaRPr lang="es-CL" sz="3600" b="1" dirty="0">
              <a:solidFill>
                <a:srgbClr val="0070C0"/>
              </a:solidFill>
              <a:latin typeface="Comic Sans MS" panose="030F0702030302020204" pitchFamily="66" charset="0"/>
            </a:endParaRPr>
          </a:p>
          <a:p>
            <a:pPr algn="just"/>
            <a:r>
              <a:rPr lang="es-CL" sz="3200" b="1" dirty="0">
                <a:solidFill>
                  <a:srgbClr val="0070C0"/>
                </a:solidFill>
                <a:latin typeface="Comic Sans MS" panose="030F0702030302020204" pitchFamily="66" charset="0"/>
              </a:rPr>
              <a:t>Apruébese Cartografía Oficial</a:t>
            </a:r>
            <a:endParaRPr lang="es-CL" sz="3200" dirty="0">
              <a:solidFill>
                <a:srgbClr val="0070C0"/>
              </a:solidFill>
            </a:endParaRPr>
          </a:p>
        </p:txBody>
      </p:sp>
    </p:spTree>
    <p:extLst>
      <p:ext uri="{BB962C8B-B14F-4D97-AF65-F5344CB8AC3E}">
        <p14:creationId xmlns:p14="http://schemas.microsoft.com/office/powerpoint/2010/main" val="1203876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755576" y="335846"/>
            <a:ext cx="7416824" cy="5078313"/>
          </a:xfrm>
          <a:prstGeom prst="rect">
            <a:avLst/>
          </a:prstGeom>
          <a:ln w="19050">
            <a:solidFill>
              <a:schemeClr val="tx1"/>
            </a:solidFill>
          </a:ln>
        </p:spPr>
        <p:txBody>
          <a:bodyPr wrap="square">
            <a:spAutoFit/>
          </a:bodyPr>
          <a:lstStyle/>
          <a:p>
            <a:r>
              <a:rPr lang="es-CL" b="1" dirty="0">
                <a:solidFill>
                  <a:srgbClr val="0070C0"/>
                </a:solidFill>
              </a:rPr>
              <a:t>Provincias de ….  </a:t>
            </a:r>
            <a:r>
              <a:rPr lang="es-CL" b="1" dirty="0">
                <a:solidFill>
                  <a:srgbClr val="0070C0"/>
                </a:solidFill>
                <a:effectLst>
                  <a:outerShdw blurRad="38100" dist="38100" dir="2700000" algn="tl">
                    <a:srgbClr val="000000">
                      <a:alpha val="43137"/>
                    </a:srgbClr>
                  </a:outerShdw>
                </a:effectLst>
              </a:rPr>
              <a:t>Corrientes</a:t>
            </a:r>
            <a:r>
              <a:rPr lang="es-CL" b="1" dirty="0">
                <a:solidFill>
                  <a:srgbClr val="0070C0"/>
                </a:solidFill>
              </a:rPr>
              <a:t> y …….. </a:t>
            </a:r>
          </a:p>
          <a:p>
            <a:r>
              <a:rPr lang="es-CL" b="1" dirty="0">
                <a:solidFill>
                  <a:srgbClr val="0070C0"/>
                </a:solidFill>
              </a:rPr>
              <a:t>En la Provincia de Entre Ríos …… y la Ruta Provincial 144 en CORRIENTES y desde este punto, en línea recta, hasta la localidad de San Antonio. A partir de allí, continúa por una línea imaginaria paralela ubicada a 10 km. al Oeste-NO a la Ruta Nacional 14 y avanzará de ese modo hasta la intersección con la Ruta Provincial 40. Desde este punto, proseguirá hacia el Este por Ruta Provincial 40 hasta interceptarse con la Ruta Nacional 14. Desde este punto por la Ruta Nacional 14, hasta la intersección con la Ruta Nacional 120 y por esta última, hacia el noroeste, hasta su intersección con el Río Aguapey. Desde este punto en línea recta, pasando por la localidad de Loreto, hasta la localidad de Nuestra Señora del Rosario de </a:t>
            </a:r>
            <a:r>
              <a:rPr lang="es-CL" b="1" dirty="0" err="1">
                <a:solidFill>
                  <a:srgbClr val="0070C0"/>
                </a:solidFill>
              </a:rPr>
              <a:t>Caa</a:t>
            </a:r>
            <a:r>
              <a:rPr lang="es-CL" b="1" dirty="0">
                <a:solidFill>
                  <a:srgbClr val="0070C0"/>
                </a:solidFill>
              </a:rPr>
              <a:t> </a:t>
            </a:r>
            <a:r>
              <a:rPr lang="es-CL" b="1" dirty="0" err="1">
                <a:solidFill>
                  <a:srgbClr val="0070C0"/>
                </a:solidFill>
              </a:rPr>
              <a:t>Catí</a:t>
            </a:r>
            <a:r>
              <a:rPr lang="es-CL" b="1" dirty="0">
                <a:solidFill>
                  <a:srgbClr val="0070C0"/>
                </a:solidFill>
              </a:rPr>
              <a:t>, para continuar por Ruta Provincial 5 hasta la localidad de San Luis del Palmar y de allí hasta la localidad de Paso de la Patria, luego por la Ruta Provincial 9 hasta llegar al Arroyo San Juan, y por ésta hasta su desembocadura en el Río Paraná</a:t>
            </a:r>
          </a:p>
        </p:txBody>
      </p:sp>
      <p:sp>
        <p:nvSpPr>
          <p:cNvPr id="4" name="3 Rectángulo"/>
          <p:cNvSpPr/>
          <p:nvPr/>
        </p:nvSpPr>
        <p:spPr>
          <a:xfrm>
            <a:off x="2987824" y="6093296"/>
            <a:ext cx="5328592"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endParaRPr lang="es-ES" sz="1100" dirty="0">
              <a:solidFill>
                <a:srgbClr val="0070C0"/>
              </a:solidFill>
            </a:endParaRPr>
          </a:p>
        </p:txBody>
      </p:sp>
    </p:spTree>
    <p:extLst>
      <p:ext uri="{BB962C8B-B14F-4D97-AF65-F5344CB8AC3E}">
        <p14:creationId xmlns:p14="http://schemas.microsoft.com/office/powerpoint/2010/main" val="25531861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3563888" y="6453336"/>
            <a:ext cx="4896544" cy="365760"/>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a:p>
            <a:endParaRPr lang="es-ES"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39486"/>
            <a:ext cx="6048672" cy="6818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2205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a:xfrm>
            <a:off x="4211960" y="6309320"/>
            <a:ext cx="4176464" cy="288032"/>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endParaRPr lang="es-ES" b="1" dirty="0">
              <a:solidFill>
                <a:schemeClr val="tx1"/>
              </a:solidFill>
              <a:effectLst>
                <a:outerShdw blurRad="38100" dist="38100" dir="2700000" algn="tl">
                  <a:srgbClr val="FFFFFF"/>
                </a:outerShdw>
              </a:effectLst>
            </a:endParaRPr>
          </a:p>
        </p:txBody>
      </p:sp>
      <p:sp>
        <p:nvSpPr>
          <p:cNvPr id="6" name="5 Rectángulo"/>
          <p:cNvSpPr/>
          <p:nvPr/>
        </p:nvSpPr>
        <p:spPr>
          <a:xfrm>
            <a:off x="426217" y="620688"/>
            <a:ext cx="8172429" cy="523220"/>
          </a:xfrm>
          <a:prstGeom prst="rect">
            <a:avLst/>
          </a:prstGeom>
        </p:spPr>
        <p:txBody>
          <a:bodyPr wrap="none">
            <a:spAutoFit/>
          </a:bodyPr>
          <a:lstStyle/>
          <a:p>
            <a:pPr algn="ctr">
              <a:defRPr/>
            </a:pPr>
            <a:r>
              <a:rPr lang="es-MX" sz="2800" b="1" dirty="0">
                <a:solidFill>
                  <a:srgbClr val="0070C0"/>
                </a:solidFill>
                <a:latin typeface="Comic Sans MS" panose="030F0702030302020204" pitchFamily="66" charset="0"/>
              </a:rPr>
              <a:t>ENVIAR Copia de Escrituras y Formularios a:</a:t>
            </a:r>
          </a:p>
        </p:txBody>
      </p:sp>
      <p:grpSp>
        <p:nvGrpSpPr>
          <p:cNvPr id="61444" name="6 Grupo"/>
          <p:cNvGrpSpPr>
            <a:grpSpLocks/>
          </p:cNvGrpSpPr>
          <p:nvPr/>
        </p:nvGrpSpPr>
        <p:grpSpPr bwMode="auto">
          <a:xfrm>
            <a:off x="468314" y="1557338"/>
            <a:ext cx="7847012" cy="4248150"/>
            <a:chOff x="0" y="2601"/>
            <a:chExt cx="7560840" cy="2661694"/>
          </a:xfrm>
          <a:solidFill>
            <a:schemeClr val="bg1"/>
          </a:solidFill>
        </p:grpSpPr>
        <p:sp>
          <p:nvSpPr>
            <p:cNvPr id="8" name="7 Rectángulo redondeado"/>
            <p:cNvSpPr/>
            <p:nvPr/>
          </p:nvSpPr>
          <p:spPr>
            <a:xfrm>
              <a:off x="0" y="2601"/>
              <a:ext cx="7560840" cy="2661694"/>
            </a:xfrm>
            <a:prstGeom prst="roundRect">
              <a:avLst>
                <a:gd name="adj" fmla="val 10000"/>
              </a:avLst>
            </a:prstGeom>
            <a:grpFill/>
            <a:ln w="28575"/>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Rectángulo"/>
            <p:cNvSpPr/>
            <p:nvPr/>
          </p:nvSpPr>
          <p:spPr>
            <a:xfrm>
              <a:off x="136677" y="93114"/>
              <a:ext cx="7287484" cy="2341415"/>
            </a:xfrm>
            <a:prstGeom prst="rect">
              <a:avLst/>
            </a:prstGeom>
            <a:grpFill/>
            <a:ln w="28575"/>
          </p:spPr>
          <p:style>
            <a:lnRef idx="0">
              <a:scrgbClr r="0" g="0" b="0"/>
            </a:lnRef>
            <a:fillRef idx="0">
              <a:scrgbClr r="0" g="0" b="0"/>
            </a:fillRef>
            <a:effectRef idx="0">
              <a:scrgbClr r="0" g="0" b="0"/>
            </a:effectRef>
            <a:fontRef idx="minor">
              <a:schemeClr val="lt1"/>
            </a:fontRef>
          </p:style>
          <p:txBody>
            <a:bodyPr tIns="91440" bIns="91440" spcCol="1270" anchor="ctr"/>
            <a:lstStyle/>
            <a:p>
              <a:pPr algn="ctr">
                <a:buFont typeface="Wingdings" pitchFamily="2" charset="2"/>
                <a:buNone/>
                <a:defRPr/>
              </a:pPr>
              <a:r>
                <a:rPr lang="es-AR" sz="3200" b="1" dirty="0">
                  <a:solidFill>
                    <a:srgbClr val="0070C0"/>
                  </a:solidFill>
                  <a:latin typeface="Comic Sans MS" panose="030F0702030302020204" pitchFamily="66" charset="0"/>
                </a:rPr>
                <a:t>DIRECCION NACIONAL DE ASUNTOS TECNICOS DE FRONTERAS</a:t>
              </a:r>
            </a:p>
            <a:p>
              <a:pPr algn="ctr">
                <a:buFont typeface="Wingdings" pitchFamily="2" charset="2"/>
                <a:buNone/>
                <a:defRPr/>
              </a:pPr>
              <a:r>
                <a:rPr lang="es-AR" sz="3200" b="1" dirty="0">
                  <a:solidFill>
                    <a:srgbClr val="0070C0"/>
                  </a:solidFill>
                  <a:latin typeface="Comic Sans MS" panose="030F0702030302020204" pitchFamily="66" charset="0"/>
                </a:rPr>
                <a:t>	MINISTERIO DEL INTERIOR</a:t>
              </a:r>
            </a:p>
            <a:p>
              <a:pPr>
                <a:buFont typeface="Wingdings" pitchFamily="2" charset="2"/>
                <a:buNone/>
                <a:defRPr/>
              </a:pPr>
              <a:r>
                <a:rPr lang="es-AR" sz="3200" b="1" dirty="0">
                  <a:solidFill>
                    <a:srgbClr val="0070C0"/>
                  </a:solidFill>
                  <a:latin typeface="Comic Sans MS" panose="030F0702030302020204" pitchFamily="66" charset="0"/>
                </a:rPr>
                <a:t>	</a:t>
              </a:r>
            </a:p>
            <a:p>
              <a:pPr algn="ctr">
                <a:buFont typeface="Wingdings" pitchFamily="2" charset="2"/>
                <a:buNone/>
                <a:defRPr/>
              </a:pPr>
              <a:r>
                <a:rPr lang="es-AR" sz="3200" b="1" dirty="0">
                  <a:solidFill>
                    <a:srgbClr val="0070C0"/>
                  </a:solidFill>
                  <a:latin typeface="Comic Sans MS" panose="030F0702030302020204" pitchFamily="66" charset="0"/>
                </a:rPr>
                <a:t>	25 de Mayo Nº 155 PB </a:t>
              </a:r>
            </a:p>
            <a:p>
              <a:pPr algn="ctr">
                <a:buFont typeface="Wingdings" pitchFamily="2" charset="2"/>
                <a:buNone/>
                <a:defRPr/>
              </a:pPr>
              <a:r>
                <a:rPr lang="es-AR" sz="3200" b="1" dirty="0">
                  <a:solidFill>
                    <a:srgbClr val="0070C0"/>
                  </a:solidFill>
                  <a:latin typeface="Comic Sans MS" panose="030F0702030302020204" pitchFamily="66" charset="0"/>
                </a:rPr>
                <a:t>Mesa de Entrada</a:t>
              </a:r>
            </a:p>
            <a:p>
              <a:pPr algn="ctr">
                <a:buFont typeface="Wingdings" pitchFamily="2" charset="2"/>
                <a:buNone/>
                <a:defRPr/>
              </a:pPr>
              <a:r>
                <a:rPr lang="es-AR" sz="3200" b="1" dirty="0">
                  <a:solidFill>
                    <a:srgbClr val="0070C0"/>
                  </a:solidFill>
                  <a:latin typeface="Comic Sans MS" panose="030F0702030302020204" pitchFamily="66" charset="0"/>
                </a:rPr>
                <a:t>Ciudad Autónoma de Buenos Aires</a:t>
              </a:r>
              <a:endParaRPr lang="es-ES" sz="3200" b="1" dirty="0">
                <a:solidFill>
                  <a:srgbClr val="0070C0"/>
                </a:solidFill>
                <a:latin typeface="Comic Sans MS" panose="030F0702030302020204" pitchFamily="66" charset="0"/>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a:xfrm>
            <a:off x="3027337" y="6304235"/>
            <a:ext cx="5217071" cy="365125"/>
          </a:xfrm>
        </p:spPr>
        <p:txBody>
          <a:bodyPr/>
          <a:lstStyle/>
          <a:p>
            <a:r>
              <a:rPr lang="es-MX" sz="1100" dirty="0">
                <a:solidFill>
                  <a:srgbClr val="0070C0"/>
                </a:solidFill>
              </a:rPr>
              <a:t>Autora: Esc. Norma E. TRUCCO – </a:t>
            </a:r>
            <a:r>
              <a:rPr lang="es-MX" sz="1100" dirty="0" err="1">
                <a:solidFill>
                  <a:srgbClr val="0070C0"/>
                </a:solidFill>
              </a:rPr>
              <a:t>Esquel</a:t>
            </a:r>
            <a:r>
              <a:rPr lang="es-MX" sz="1100" dirty="0">
                <a:solidFill>
                  <a:srgbClr val="0070C0"/>
                </a:solidFill>
              </a:rPr>
              <a:t> – Chubut - Julio 2020</a:t>
            </a:r>
            <a:endParaRPr lang="es-ES" sz="1100" dirty="0">
              <a:solidFill>
                <a:srgbClr val="0070C0"/>
              </a:solidFill>
            </a:endParaRPr>
          </a:p>
          <a:p>
            <a:endParaRPr lang="es-ES" b="1" dirty="0">
              <a:solidFill>
                <a:schemeClr val="tx1"/>
              </a:solidFill>
              <a:effectLst>
                <a:outerShdw blurRad="38100" dist="38100" dir="2700000" algn="tl">
                  <a:srgbClr val="FFFFFF"/>
                </a:outerShdw>
              </a:effectLst>
            </a:endParaRPr>
          </a:p>
        </p:txBody>
      </p:sp>
      <p:sp>
        <p:nvSpPr>
          <p:cNvPr id="6" name="5 Rectángulo"/>
          <p:cNvSpPr/>
          <p:nvPr/>
        </p:nvSpPr>
        <p:spPr>
          <a:xfrm>
            <a:off x="1346348" y="620688"/>
            <a:ext cx="6332183" cy="523220"/>
          </a:xfrm>
          <a:prstGeom prst="rect">
            <a:avLst/>
          </a:prstGeom>
        </p:spPr>
        <p:txBody>
          <a:bodyPr wrap="none">
            <a:spAutoFit/>
          </a:bodyPr>
          <a:lstStyle/>
          <a:p>
            <a:pPr algn="ctr">
              <a:defRPr/>
            </a:pPr>
            <a:r>
              <a:rPr lang="es-MX" sz="2800" b="1" dirty="0">
                <a:solidFill>
                  <a:srgbClr val="0070C0"/>
                </a:solidFill>
                <a:latin typeface="Comic Sans MS" panose="030F0702030302020204" pitchFamily="66" charset="0"/>
              </a:rPr>
              <a:t>Oficina para dirigir documentación:</a:t>
            </a:r>
          </a:p>
        </p:txBody>
      </p:sp>
      <p:grpSp>
        <p:nvGrpSpPr>
          <p:cNvPr id="61444" name="6 Grupo"/>
          <p:cNvGrpSpPr>
            <a:grpSpLocks/>
          </p:cNvGrpSpPr>
          <p:nvPr/>
        </p:nvGrpSpPr>
        <p:grpSpPr bwMode="auto">
          <a:xfrm>
            <a:off x="468313" y="1268759"/>
            <a:ext cx="7991475" cy="4608513"/>
            <a:chOff x="0" y="-178209"/>
            <a:chExt cx="7560840" cy="3113065"/>
          </a:xfrm>
          <a:solidFill>
            <a:schemeClr val="bg1"/>
          </a:solidFill>
        </p:grpSpPr>
        <p:sp>
          <p:nvSpPr>
            <p:cNvPr id="8" name="7 Rectángulo redondeado"/>
            <p:cNvSpPr/>
            <p:nvPr/>
          </p:nvSpPr>
          <p:spPr>
            <a:xfrm>
              <a:off x="0" y="-178209"/>
              <a:ext cx="7560840" cy="3113065"/>
            </a:xfrm>
            <a:prstGeom prst="roundRect">
              <a:avLst>
                <a:gd name="adj" fmla="val 10000"/>
              </a:avLst>
            </a:prstGeom>
            <a:gr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8 Rectángulo"/>
            <p:cNvSpPr/>
            <p:nvPr/>
          </p:nvSpPr>
          <p:spPr>
            <a:xfrm>
              <a:off x="136677" y="93114"/>
              <a:ext cx="7287484" cy="2341415"/>
            </a:xfrm>
            <a:prstGeom prst="rect">
              <a:avLst/>
            </a:prstGeom>
            <a:grpFill/>
          </p:spPr>
          <p:style>
            <a:lnRef idx="0">
              <a:scrgbClr r="0" g="0" b="0"/>
            </a:lnRef>
            <a:fillRef idx="0">
              <a:scrgbClr r="0" g="0" b="0"/>
            </a:fillRef>
            <a:effectRef idx="0">
              <a:scrgbClr r="0" g="0" b="0"/>
            </a:effectRef>
            <a:fontRef idx="minor">
              <a:schemeClr val="lt1"/>
            </a:fontRef>
          </p:style>
          <p:txBody>
            <a:bodyPr tIns="91440" bIns="91440" spcCol="1270" anchor="ctr"/>
            <a:lstStyle/>
            <a:p>
              <a:pPr algn="ctr">
                <a:buFont typeface="Wingdings" pitchFamily="2" charset="2"/>
                <a:buNone/>
                <a:defRPr/>
              </a:pPr>
              <a:r>
                <a:rPr lang="es-AR" sz="2800" b="1" dirty="0">
                  <a:solidFill>
                    <a:srgbClr val="0070C0"/>
                  </a:solidFill>
                  <a:latin typeface="Comic Sans MS" panose="030F0702030302020204" pitchFamily="66" charset="0"/>
                </a:rPr>
                <a:t>DIRECCION NACIONAL DE ASUNTOS TECNICOS DE FRONTERAS</a:t>
              </a:r>
            </a:p>
            <a:p>
              <a:pPr algn="ctr">
                <a:buFont typeface="Wingdings" pitchFamily="2" charset="2"/>
                <a:buNone/>
                <a:defRPr/>
              </a:pPr>
              <a:r>
                <a:rPr lang="es-AR" sz="2800" b="1" dirty="0">
                  <a:solidFill>
                    <a:srgbClr val="0070C0"/>
                  </a:solidFill>
                  <a:latin typeface="Comic Sans MS" panose="030F0702030302020204" pitchFamily="66" charset="0"/>
                </a:rPr>
                <a:t>	MINISTERIO DEL INTERIOR</a:t>
              </a:r>
            </a:p>
            <a:p>
              <a:pPr>
                <a:buFont typeface="Wingdings" pitchFamily="2" charset="2"/>
                <a:buNone/>
                <a:defRPr/>
              </a:pPr>
              <a:r>
                <a:rPr lang="es-AR" sz="2800" dirty="0">
                  <a:solidFill>
                    <a:srgbClr val="0070C0"/>
                  </a:solidFill>
                  <a:latin typeface="Comic Sans MS" panose="030F0702030302020204" pitchFamily="66" charset="0"/>
                </a:rPr>
                <a:t>	</a:t>
              </a:r>
            </a:p>
            <a:p>
              <a:pPr algn="ctr">
                <a:buFont typeface="Wingdings" pitchFamily="2" charset="2"/>
                <a:buNone/>
                <a:defRPr/>
              </a:pPr>
              <a:r>
                <a:rPr lang="es-AR" sz="2800" dirty="0">
                  <a:solidFill>
                    <a:srgbClr val="0070C0"/>
                  </a:solidFill>
                  <a:latin typeface="Comic Sans MS" panose="030F0702030302020204" pitchFamily="66" charset="0"/>
                </a:rPr>
                <a:t>	25 de Mayo Nº 179  - 3°</a:t>
              </a:r>
            </a:p>
            <a:p>
              <a:pPr algn="ctr">
                <a:buFont typeface="Wingdings" pitchFamily="2" charset="2"/>
                <a:buNone/>
                <a:defRPr/>
              </a:pPr>
              <a:r>
                <a:rPr lang="es-AR" sz="2800" dirty="0">
                  <a:solidFill>
                    <a:srgbClr val="0070C0"/>
                  </a:solidFill>
                  <a:latin typeface="Comic Sans MS" panose="030F0702030302020204" pitchFamily="66" charset="0"/>
                </a:rPr>
                <a:t>Oficina 304</a:t>
              </a:r>
            </a:p>
            <a:p>
              <a:pPr algn="ctr">
                <a:buFont typeface="Wingdings" pitchFamily="2" charset="2"/>
                <a:buNone/>
                <a:defRPr/>
              </a:pPr>
              <a:r>
                <a:rPr lang="es-AR" sz="2800" b="1" dirty="0">
                  <a:solidFill>
                    <a:srgbClr val="0070C0"/>
                  </a:solidFill>
                  <a:latin typeface="Comic Sans MS" panose="030F0702030302020204" pitchFamily="66" charset="0"/>
                </a:rPr>
                <a:t>Ciudad Autónoma de Buenos Aires</a:t>
              </a:r>
            </a:p>
            <a:p>
              <a:pPr algn="ctr">
                <a:buFont typeface="Wingdings" pitchFamily="2" charset="2"/>
                <a:buNone/>
                <a:defRPr/>
              </a:pPr>
              <a:endParaRPr lang="es-AR" sz="2800" b="1" dirty="0">
                <a:solidFill>
                  <a:srgbClr val="0070C0"/>
                </a:solidFill>
                <a:latin typeface="Comic Sans MS" panose="030F0702030302020204" pitchFamily="66" charset="0"/>
              </a:endParaRPr>
            </a:p>
          </p:txBody>
        </p:sp>
      </p:grpSp>
    </p:spTree>
    <p:extLst>
      <p:ext uri="{BB962C8B-B14F-4D97-AF65-F5344CB8AC3E}">
        <p14:creationId xmlns:p14="http://schemas.microsoft.com/office/powerpoint/2010/main" val="74978278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3275856" y="6497548"/>
            <a:ext cx="5175593" cy="365760"/>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endParaRPr lang="es-ES" sz="1100" dirty="0"/>
          </a:p>
        </p:txBody>
      </p:sp>
      <p:sp>
        <p:nvSpPr>
          <p:cNvPr id="3" name="2 Rectángulo"/>
          <p:cNvSpPr/>
          <p:nvPr/>
        </p:nvSpPr>
        <p:spPr>
          <a:xfrm>
            <a:off x="598280" y="476672"/>
            <a:ext cx="7632848" cy="4801314"/>
          </a:xfrm>
          <a:prstGeom prst="rect">
            <a:avLst/>
          </a:prstGeom>
          <a:ln w="28575">
            <a:solidFill>
              <a:schemeClr val="tx1"/>
            </a:solidFill>
          </a:ln>
        </p:spPr>
        <p:txBody>
          <a:bodyPr wrap="square">
            <a:spAutoFit/>
          </a:bodyPr>
          <a:lstStyle/>
          <a:p>
            <a:endParaRPr lang="es-CL" dirty="0">
              <a:solidFill>
                <a:srgbClr val="0070C0"/>
              </a:solidFill>
            </a:endParaRPr>
          </a:p>
          <a:p>
            <a:endParaRPr lang="es-CL" dirty="0">
              <a:solidFill>
                <a:srgbClr val="0070C0"/>
              </a:solidFill>
            </a:endParaRPr>
          </a:p>
          <a:p>
            <a:pPr algn="ctr">
              <a:buFont typeface="Wingdings" pitchFamily="2" charset="2"/>
              <a:buNone/>
              <a:defRPr/>
            </a:pPr>
            <a:r>
              <a:rPr lang="es-AR" b="1" dirty="0">
                <a:solidFill>
                  <a:srgbClr val="0070C0"/>
                </a:solidFill>
                <a:latin typeface="Comic Sans MS" panose="030F0702030302020204" pitchFamily="66" charset="0"/>
              </a:rPr>
              <a:t>DIRECCION NACIONAL DE ASUNTOS TECNICOS DE FRONTERAS</a:t>
            </a:r>
          </a:p>
          <a:p>
            <a:pPr algn="ctr">
              <a:buFont typeface="Wingdings" pitchFamily="2" charset="2"/>
              <a:buNone/>
              <a:defRPr/>
            </a:pPr>
            <a:r>
              <a:rPr lang="es-AR" b="1" dirty="0">
                <a:solidFill>
                  <a:srgbClr val="0070C0"/>
                </a:solidFill>
                <a:latin typeface="Comic Sans MS" panose="030F0702030302020204" pitchFamily="66" charset="0"/>
              </a:rPr>
              <a:t>	MINISTERIO DEL INTERIOR</a:t>
            </a:r>
          </a:p>
          <a:p>
            <a:endParaRPr lang="es-CL" b="1" dirty="0">
              <a:solidFill>
                <a:srgbClr val="0070C0"/>
              </a:solidFill>
            </a:endParaRPr>
          </a:p>
          <a:p>
            <a:pPr algn="ctr"/>
            <a:r>
              <a:rPr lang="es-CL" b="1" dirty="0">
                <a:solidFill>
                  <a:srgbClr val="0070C0"/>
                </a:solidFill>
              </a:rPr>
              <a:t>Números de Teléfono y Dirección de E-mail</a:t>
            </a:r>
          </a:p>
          <a:p>
            <a:endParaRPr lang="es-CL" b="1" dirty="0">
              <a:solidFill>
                <a:srgbClr val="0070C0"/>
              </a:solidFill>
            </a:endParaRPr>
          </a:p>
          <a:p>
            <a:endParaRPr lang="es-CL" b="1" dirty="0">
              <a:solidFill>
                <a:srgbClr val="0070C0"/>
              </a:solidFill>
            </a:endParaRPr>
          </a:p>
          <a:p>
            <a:pPr lvl="1"/>
            <a:r>
              <a:rPr lang="es-CL" b="1" dirty="0">
                <a:solidFill>
                  <a:srgbClr val="0070C0"/>
                </a:solidFill>
              </a:rPr>
              <a:t>•	Consultas por teléfono: (54 11) 4339-0800 </a:t>
            </a:r>
            <a:r>
              <a:rPr lang="es-CL" b="1" dirty="0" err="1">
                <a:solidFill>
                  <a:srgbClr val="0070C0"/>
                </a:solidFill>
              </a:rPr>
              <a:t>int</a:t>
            </a:r>
            <a:r>
              <a:rPr lang="es-CL" b="1" dirty="0">
                <a:solidFill>
                  <a:srgbClr val="0070C0"/>
                </a:solidFill>
              </a:rPr>
              <a:t>. 71762 -    	71763 – 71993 - 71129.</a:t>
            </a:r>
          </a:p>
          <a:p>
            <a:pPr lvl="1"/>
            <a:r>
              <a:rPr lang="es-CL" b="1" dirty="0">
                <a:solidFill>
                  <a:srgbClr val="0070C0"/>
                </a:solidFill>
              </a:rPr>
              <a:t>•	Por e-mail: fronteras@mininterior.gob.ar </a:t>
            </a:r>
          </a:p>
          <a:p>
            <a:pPr lvl="1"/>
            <a:endParaRPr lang="es-CL" b="1" dirty="0">
              <a:solidFill>
                <a:srgbClr val="0070C0"/>
              </a:solidFill>
            </a:endParaRPr>
          </a:p>
          <a:p>
            <a:pPr lvl="1"/>
            <a:endParaRPr lang="es-CL" b="1" dirty="0">
              <a:solidFill>
                <a:srgbClr val="0070C0"/>
              </a:solidFill>
            </a:endParaRPr>
          </a:p>
          <a:p>
            <a:r>
              <a:rPr lang="es-CL" b="1" dirty="0">
                <a:solidFill>
                  <a:srgbClr val="0070C0"/>
                </a:solidFill>
              </a:rPr>
              <a:t>📩 CFNA habilitó una nueva dirección de e-mail: </a:t>
            </a:r>
          </a:p>
          <a:p>
            <a:endParaRPr lang="es-CL" b="1" dirty="0">
              <a:solidFill>
                <a:srgbClr val="0070C0"/>
              </a:solidFill>
            </a:endParaRPr>
          </a:p>
          <a:p>
            <a:r>
              <a:rPr lang="es-CL" b="1" dirty="0">
                <a:solidFill>
                  <a:srgbClr val="0070C0"/>
                </a:solidFill>
              </a:rPr>
              <a:t> comisionzsf.consultas@gmail.com</a:t>
            </a:r>
          </a:p>
        </p:txBody>
      </p:sp>
    </p:spTree>
    <p:extLst>
      <p:ext uri="{BB962C8B-B14F-4D97-AF65-F5344CB8AC3E}">
        <p14:creationId xmlns:p14="http://schemas.microsoft.com/office/powerpoint/2010/main" val="3530105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3203848" y="6453336"/>
            <a:ext cx="5256584" cy="365760"/>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endParaRPr lang="es-ES" sz="1100" dirty="0"/>
          </a:p>
        </p:txBody>
      </p:sp>
      <p:sp>
        <p:nvSpPr>
          <p:cNvPr id="3" name="2 Rectángulo"/>
          <p:cNvSpPr/>
          <p:nvPr/>
        </p:nvSpPr>
        <p:spPr>
          <a:xfrm>
            <a:off x="711052" y="1124744"/>
            <a:ext cx="6840760" cy="5047536"/>
          </a:xfrm>
          <a:prstGeom prst="rect">
            <a:avLst/>
          </a:prstGeom>
          <a:ln w="28575">
            <a:solidFill>
              <a:schemeClr val="tx1"/>
            </a:solidFill>
          </a:ln>
        </p:spPr>
        <p:txBody>
          <a:bodyPr wrap="square">
            <a:spAutoFit/>
          </a:bodyPr>
          <a:lstStyle/>
          <a:p>
            <a:endParaRPr lang="es-CL" dirty="0"/>
          </a:p>
          <a:p>
            <a:r>
              <a:rPr lang="es-CL" sz="4000" dirty="0">
                <a:solidFill>
                  <a:srgbClr val="0070C0"/>
                </a:solidFill>
                <a:latin typeface="Comic Sans MS" panose="030F0702030302020204" pitchFamily="66" charset="0"/>
              </a:rPr>
              <a:t>Los nuevos formularios se deben bajar de la página: </a:t>
            </a:r>
          </a:p>
          <a:p>
            <a:endParaRPr lang="es-CL" dirty="0"/>
          </a:p>
          <a:p>
            <a:r>
              <a:rPr lang="es-CL" sz="2400" dirty="0">
                <a:latin typeface="Comic Sans MS" panose="030F0702030302020204" pitchFamily="66" charset="0"/>
                <a:hlinkClick r:id="rId2"/>
              </a:rPr>
              <a:t>www.argentina.gob.ar/i </a:t>
            </a:r>
            <a:r>
              <a:rPr lang="es-CL" sz="2400" dirty="0" err="1">
                <a:latin typeface="Comic Sans MS" panose="030F0702030302020204" pitchFamily="66" charset="0"/>
                <a:hlinkClick r:id="rId2"/>
              </a:rPr>
              <a:t>nterior</a:t>
            </a:r>
            <a:r>
              <a:rPr lang="es-CL" sz="2400" dirty="0">
                <a:latin typeface="Comic Sans MS" panose="030F0702030302020204" pitchFamily="66" charset="0"/>
                <a:hlinkClick r:id="rId2"/>
              </a:rPr>
              <a:t>/asuntos-</a:t>
            </a:r>
            <a:r>
              <a:rPr lang="es-CL" sz="2400" dirty="0" err="1">
                <a:latin typeface="Comic Sans MS" panose="030F0702030302020204" pitchFamily="66" charset="0"/>
                <a:hlinkClick r:id="rId2"/>
              </a:rPr>
              <a:t>tecnicos</a:t>
            </a:r>
            <a:r>
              <a:rPr lang="es-CL" sz="2400" dirty="0">
                <a:latin typeface="Comic Sans MS" panose="030F0702030302020204" pitchFamily="66" charset="0"/>
                <a:hlinkClick r:id="rId2"/>
              </a:rPr>
              <a:t>-de-fronteras</a:t>
            </a:r>
            <a:endParaRPr lang="es-CL" sz="2400" dirty="0">
              <a:latin typeface="Comic Sans MS" panose="030F0702030302020204" pitchFamily="66" charset="0"/>
            </a:endParaRPr>
          </a:p>
          <a:p>
            <a:endParaRPr lang="es-CL" dirty="0"/>
          </a:p>
          <a:p>
            <a:pPr marL="457200" indent="-457200">
              <a:buFont typeface="Wingdings" panose="05000000000000000000" pitchFamily="2" charset="2"/>
              <a:buChar char="Ø"/>
            </a:pPr>
            <a:r>
              <a:rPr lang="es-CL" sz="2800" dirty="0" err="1">
                <a:solidFill>
                  <a:srgbClr val="0070C0"/>
                </a:solidFill>
                <a:latin typeface="Comic Sans MS" panose="030F0702030302020204" pitchFamily="66" charset="0"/>
              </a:rPr>
              <a:t>clickear</a:t>
            </a:r>
            <a:r>
              <a:rPr lang="es-CL" sz="2800" dirty="0">
                <a:solidFill>
                  <a:srgbClr val="0070C0"/>
                </a:solidFill>
                <a:latin typeface="Comic Sans MS" panose="030F0702030302020204" pitchFamily="66" charset="0"/>
              </a:rPr>
              <a:t> en la imagen de la derecha: Solicitud de Previa Conformidad Descarga de Formularios, </a:t>
            </a:r>
          </a:p>
          <a:p>
            <a:endParaRPr lang="es-CL" sz="2800" dirty="0">
              <a:solidFill>
                <a:srgbClr val="0070C0"/>
              </a:solidFill>
              <a:latin typeface="Comic Sans MS" panose="030F0702030302020204" pitchFamily="66" charset="0"/>
            </a:endParaRPr>
          </a:p>
          <a:p>
            <a:pPr marL="457200" indent="-457200">
              <a:buFont typeface="Wingdings" panose="05000000000000000000" pitchFamily="2" charset="2"/>
              <a:buChar char="Ø"/>
            </a:pPr>
            <a:r>
              <a:rPr lang="es-CL" sz="2800" dirty="0">
                <a:solidFill>
                  <a:srgbClr val="0070C0"/>
                </a:solidFill>
                <a:latin typeface="Comic Sans MS" panose="030F0702030302020204" pitchFamily="66" charset="0"/>
              </a:rPr>
              <a:t>ahí encontrará el que necesite.</a:t>
            </a:r>
          </a:p>
        </p:txBody>
      </p:sp>
    </p:spTree>
    <p:extLst>
      <p:ext uri="{BB962C8B-B14F-4D97-AF65-F5344CB8AC3E}">
        <p14:creationId xmlns:p14="http://schemas.microsoft.com/office/powerpoint/2010/main" val="812644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r>
              <a:rPr lang="es-MX"/>
              <a:t>Esc. Norma E. TRUCCO - Esquel - Julio 2020</a:t>
            </a:r>
            <a:endParaRPr lang="es-ES" dirty="0"/>
          </a:p>
        </p:txBody>
      </p:sp>
      <p:sp>
        <p:nvSpPr>
          <p:cNvPr id="4" name="3 Rectángulo"/>
          <p:cNvSpPr/>
          <p:nvPr/>
        </p:nvSpPr>
        <p:spPr>
          <a:xfrm>
            <a:off x="1148036" y="1484784"/>
            <a:ext cx="6480720" cy="1508105"/>
          </a:xfrm>
          <a:prstGeom prst="rect">
            <a:avLst/>
          </a:prstGeom>
          <a:ln/>
        </p:spPr>
        <p:style>
          <a:lnRef idx="2">
            <a:schemeClr val="dk1"/>
          </a:lnRef>
          <a:fillRef idx="1">
            <a:schemeClr val="lt1"/>
          </a:fillRef>
          <a:effectRef idx="0">
            <a:schemeClr val="dk1"/>
          </a:effectRef>
          <a:fontRef idx="minor">
            <a:schemeClr val="dk1"/>
          </a:fontRef>
        </p:style>
        <p:txBody>
          <a:bodyPr wrap="square">
            <a:spAutoFit/>
          </a:bodyPr>
          <a:lstStyle/>
          <a:p>
            <a:pPr algn="ctr">
              <a:defRPr/>
            </a:pPr>
            <a:endPar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ea typeface="Verdana" pitchFamily="34" charset="0"/>
              <a:cs typeface="Times New Roman" panose="02020603050405020304" pitchFamily="18" charset="0"/>
            </a:endParaRPr>
          </a:p>
          <a:p>
            <a:pPr algn="ctr">
              <a:defRPr/>
            </a:pPr>
            <a:r>
              <a:rPr lang="es-MX" sz="2400" dirty="0">
                <a:ln w="12700">
                  <a:solidFill>
                    <a:schemeClr val="tx2">
                      <a:satMod val="155000"/>
                    </a:schemeClr>
                  </a:solidFill>
                  <a:prstDash val="solid"/>
                </a:ln>
                <a:solidFill>
                  <a:srgbClr val="0070C0"/>
                </a:solidFill>
                <a:effectLst/>
                <a:latin typeface="Comic Sans MS" panose="030F0702030302020204" pitchFamily="66" charset="0"/>
                <a:ea typeface="Verdana" pitchFamily="34" charset="0"/>
                <a:cs typeface="Times New Roman" panose="02020603050405020304" pitchFamily="18" charset="0"/>
              </a:rPr>
              <a:t>“EL BIEN JURÍDICO </a:t>
            </a:r>
          </a:p>
          <a:p>
            <a:pPr algn="ctr">
              <a:defRPr/>
            </a:pPr>
            <a:endParaRPr lang="es-MX" sz="2400" dirty="0">
              <a:ln w="12700">
                <a:solidFill>
                  <a:schemeClr val="tx2">
                    <a:satMod val="155000"/>
                  </a:schemeClr>
                </a:solidFill>
                <a:prstDash val="solid"/>
              </a:ln>
              <a:solidFill>
                <a:srgbClr val="0070C0"/>
              </a:solidFill>
              <a:effectLst/>
              <a:latin typeface="Comic Sans MS" panose="030F0702030302020204" pitchFamily="66" charset="0"/>
              <a:ea typeface="Verdana" pitchFamily="34" charset="0"/>
              <a:cs typeface="Times New Roman" panose="02020603050405020304" pitchFamily="18" charset="0"/>
            </a:endParaRPr>
          </a:p>
          <a:p>
            <a:pPr algn="ctr">
              <a:defRPr/>
            </a:pPr>
            <a:r>
              <a:rPr lang="es-MX" sz="2400" dirty="0">
                <a:ln w="12700">
                  <a:solidFill>
                    <a:schemeClr val="tx2">
                      <a:satMod val="155000"/>
                    </a:schemeClr>
                  </a:solidFill>
                  <a:prstDash val="solid"/>
                </a:ln>
                <a:solidFill>
                  <a:srgbClr val="0070C0"/>
                </a:solidFill>
                <a:effectLst/>
                <a:latin typeface="Comic Sans MS" panose="030F0702030302020204" pitchFamily="66" charset="0"/>
                <a:ea typeface="Verdana" pitchFamily="34" charset="0"/>
                <a:cs typeface="Times New Roman" panose="02020603050405020304" pitchFamily="18" charset="0"/>
              </a:rPr>
              <a:t>TUTELADO ES LA DEFENSA NACIONAL</a:t>
            </a:r>
            <a:r>
              <a:rPr lang="es-MX" sz="2400" dirty="0">
                <a:ln w="12700">
                  <a:solidFill>
                    <a:schemeClr val="tx2">
                      <a:satMod val="155000"/>
                    </a:schemeClr>
                  </a:solidFill>
                  <a:prstDash val="solid"/>
                </a:ln>
                <a:solidFill>
                  <a:sysClr val="windowText" lastClr="000000"/>
                </a:solidFill>
                <a:effectLst/>
                <a:latin typeface="Comic Sans MS" panose="030F0702030302020204" pitchFamily="66" charset="0"/>
                <a:ea typeface="Verdana" pitchFamily="34" charset="0"/>
                <a:cs typeface="Times New Roman" panose="02020603050405020304" pitchFamily="18" charset="0"/>
              </a:rPr>
              <a:t>”. </a:t>
            </a:r>
          </a:p>
        </p:txBody>
      </p:sp>
      <p:sp>
        <p:nvSpPr>
          <p:cNvPr id="6" name="5 Elipse"/>
          <p:cNvSpPr/>
          <p:nvPr/>
        </p:nvSpPr>
        <p:spPr>
          <a:xfrm>
            <a:off x="751868" y="3214836"/>
            <a:ext cx="7704856" cy="28803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CL" sz="2000" b="1" dirty="0">
                <a:solidFill>
                  <a:srgbClr val="0070C0"/>
                </a:solidFill>
                <a:latin typeface="Comic Sans MS" panose="030F0702030302020204" pitchFamily="66" charset="0"/>
              </a:rPr>
              <a:t>De acuerdo al decreto 253/18 es necesario reconsiderar y modificar la Zona de Seguridad de Fronteras, de acuerdo con criterios actuales para la lucha contra el narcotráfico,</a:t>
            </a:r>
          </a:p>
          <a:p>
            <a:pPr lvl="0"/>
            <a:r>
              <a:rPr lang="es-CL" sz="2000" b="1" dirty="0">
                <a:solidFill>
                  <a:srgbClr val="0070C0"/>
                </a:solidFill>
                <a:latin typeface="Comic Sans MS" panose="030F0702030302020204" pitchFamily="66" charset="0"/>
              </a:rPr>
              <a:t>la trata de personas, el contrabando y otros delitos trasnacionales.</a:t>
            </a:r>
          </a:p>
        </p:txBody>
      </p:sp>
    </p:spTree>
    <p:extLst>
      <p:ext uri="{BB962C8B-B14F-4D97-AF65-F5344CB8AC3E}">
        <p14:creationId xmlns:p14="http://schemas.microsoft.com/office/powerpoint/2010/main" val="2405779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C:\Users\Debora\Pictures\puerta.jpg"/>
          <p:cNvPicPr>
            <a:picLocks noChangeAspect="1" noChangeArrowheads="1"/>
          </p:cNvPicPr>
          <p:nvPr/>
        </p:nvPicPr>
        <p:blipFill>
          <a:blip r:embed="rId2" cstate="print"/>
          <a:srcRect/>
          <a:stretch>
            <a:fillRect/>
          </a:stretch>
        </p:blipFill>
        <p:spPr bwMode="auto">
          <a:xfrm>
            <a:off x="-55591" y="395367"/>
            <a:ext cx="9144001" cy="6767513"/>
          </a:xfrm>
          <a:prstGeom prst="rect">
            <a:avLst/>
          </a:prstGeom>
          <a:noFill/>
          <a:ln w="9525">
            <a:noFill/>
            <a:miter lim="800000"/>
            <a:headEnd/>
            <a:tailEnd/>
          </a:ln>
        </p:spPr>
      </p:pic>
      <p:sp>
        <p:nvSpPr>
          <p:cNvPr id="7" name="6 Rectángulo"/>
          <p:cNvSpPr/>
          <p:nvPr/>
        </p:nvSpPr>
        <p:spPr>
          <a:xfrm flipH="1">
            <a:off x="5436094" y="4678804"/>
            <a:ext cx="72009" cy="45719"/>
          </a:xfrm>
          <a:prstGeom prst="rect">
            <a:avLst/>
          </a:prstGeom>
          <a:solidFill>
            <a:schemeClr val="bg1"/>
          </a:solidFill>
        </p:spPr>
        <p:txBody>
          <a:bodyPr wrap="square">
            <a:spAutoFit/>
          </a:bodyPr>
          <a:lstStyle/>
          <a:p>
            <a:pPr algn="ctr">
              <a:defRPr/>
            </a:pPr>
            <a:endParaRPr lang="es-MX"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Times New Roman" panose="02020603050405020304" pitchFamily="18" charset="0"/>
              <a:ea typeface="Verdana" pitchFamily="34" charset="0"/>
              <a:cs typeface="Times New Roman" panose="02020603050405020304" pitchFamily="18" charset="0"/>
            </a:endParaRPr>
          </a:p>
        </p:txBody>
      </p:sp>
      <p:sp>
        <p:nvSpPr>
          <p:cNvPr id="8" name="7 CuadroTexto"/>
          <p:cNvSpPr txBox="1"/>
          <p:nvPr/>
        </p:nvSpPr>
        <p:spPr bwMode="auto">
          <a:xfrm>
            <a:off x="20608" y="5003879"/>
            <a:ext cx="6408712" cy="707886"/>
          </a:xfrm>
          <a:prstGeom prst="rect">
            <a:avLst/>
          </a:prstGeom>
          <a:noFill/>
          <a:ln w="9525">
            <a:noFill/>
            <a:miter lim="800000"/>
            <a:headEnd/>
            <a:tailEnd/>
          </a:ln>
        </p:spPr>
        <p:txBody>
          <a:bodyPr anchor="b">
            <a:spAutoFit/>
          </a:bodyPr>
          <a:lstStyle/>
          <a:p>
            <a:pPr algn="ctr">
              <a:defRPr/>
            </a:pPr>
            <a:r>
              <a:rPr lang="es-MX" sz="4000" b="1"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Comic Sans MS" panose="030F0702030302020204" pitchFamily="66" charset="0"/>
                <a:ea typeface="Verdana" pitchFamily="34" charset="0"/>
                <a:cs typeface="Verdana" pitchFamily="34" charset="0"/>
              </a:rPr>
              <a:t>MUCHAS GRACIAS!!!!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3131840" y="6381328"/>
            <a:ext cx="5328592" cy="365760"/>
          </a:xfrm>
        </p:spPr>
        <p:txBody>
          <a:bodyPr/>
          <a:lstStyle/>
          <a:p>
            <a:r>
              <a:rPr lang="es-MX" dirty="0"/>
              <a:t> </a:t>
            </a: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4" name="3 Rectángulo"/>
          <p:cNvSpPr/>
          <p:nvPr/>
        </p:nvSpPr>
        <p:spPr>
          <a:xfrm>
            <a:off x="464208" y="260648"/>
            <a:ext cx="8207469" cy="584775"/>
          </a:xfrm>
          <a:prstGeom prst="rect">
            <a:avLst/>
          </a:prstGeom>
        </p:spPr>
        <p:txBody>
          <a:bodyPr>
            <a:spAutoFit/>
          </a:bodyPr>
          <a:lstStyle/>
          <a:p>
            <a:pPr algn="just">
              <a:defRPr/>
            </a:pPr>
            <a:r>
              <a:rPr lang="es-ES" sz="3200" b="1" dirty="0">
                <a:ln w="12700">
                  <a:solidFill>
                    <a:schemeClr val="accent3">
                      <a:lumMod val="50000"/>
                    </a:schemeClr>
                  </a:solidFill>
                  <a:prstDash val="solid"/>
                </a:ln>
                <a:solidFill>
                  <a:srgbClr val="0070C0"/>
                </a:solidFill>
                <a:effectLst>
                  <a:outerShdw blurRad="41275" dist="20320" dir="1800000" algn="tl" rotWithShape="0">
                    <a:srgbClr val="000000">
                      <a:alpha val="40000"/>
                    </a:srgbClr>
                  </a:outerShdw>
                </a:effectLst>
                <a:latin typeface="Comic Sans MS" panose="030F0702030302020204" pitchFamily="66" charset="0"/>
              </a:rPr>
              <a:t>PERSONAS JURIDICAS ARGENTINAS</a:t>
            </a:r>
            <a:endParaRPr lang="es-MX" sz="3200" b="1" dirty="0">
              <a:ln w="12700">
                <a:solidFill>
                  <a:schemeClr val="accent3">
                    <a:lumMod val="50000"/>
                  </a:schemeClr>
                </a:solidFill>
                <a:prstDash val="solid"/>
              </a:ln>
              <a:solidFill>
                <a:srgbClr val="0070C0"/>
              </a:solidFill>
              <a:effectLst>
                <a:outerShdw blurRad="41275" dist="20320" dir="1800000" algn="tl" rotWithShape="0">
                  <a:srgbClr val="000000">
                    <a:alpha val="40000"/>
                  </a:srgbClr>
                </a:outerShdw>
              </a:effectLst>
              <a:latin typeface="Comic Sans MS" panose="030F0702030302020204" pitchFamily="66" charset="0"/>
            </a:endParaRPr>
          </a:p>
        </p:txBody>
      </p:sp>
      <p:graphicFrame>
        <p:nvGraphicFramePr>
          <p:cNvPr id="7" name="6 Diagrama"/>
          <p:cNvGraphicFramePr/>
          <p:nvPr>
            <p:extLst>
              <p:ext uri="{D42A27DB-BD31-4B8C-83A1-F6EECF244321}">
                <p14:modId xmlns:p14="http://schemas.microsoft.com/office/powerpoint/2010/main" val="2852222529"/>
              </p:ext>
            </p:extLst>
          </p:nvPr>
        </p:nvGraphicFramePr>
        <p:xfrm>
          <a:off x="641837" y="1360002"/>
          <a:ext cx="7852208" cy="31683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7 Rectángulo"/>
          <p:cNvSpPr/>
          <p:nvPr/>
        </p:nvSpPr>
        <p:spPr>
          <a:xfrm>
            <a:off x="1399590" y="898337"/>
            <a:ext cx="6336703" cy="1077218"/>
          </a:xfrm>
          <a:prstGeom prst="rect">
            <a:avLst/>
          </a:prstGeom>
        </p:spPr>
        <p:txBody>
          <a:bodyPr wrap="square">
            <a:spAutoFit/>
          </a:bodyPr>
          <a:lstStyle/>
          <a:p>
            <a:pPr algn="ctr">
              <a:defRPr/>
            </a:pPr>
            <a:endParaRPr lang="es-MX" sz="3200" b="1" dirty="0">
              <a:ln w="12700">
                <a:solidFill>
                  <a:schemeClr val="accent3">
                    <a:lumMod val="50000"/>
                  </a:schemeClr>
                </a:solidFill>
                <a:prstDash val="solid"/>
              </a:ln>
              <a:solidFill>
                <a:srgbClr val="0070C0"/>
              </a:solidFill>
              <a:effectLst>
                <a:outerShdw blurRad="41275" dist="20320" dir="1800000" algn="tl" rotWithShape="0">
                  <a:srgbClr val="000000">
                    <a:alpha val="40000"/>
                  </a:srgbClr>
                </a:outerShdw>
              </a:effectLst>
              <a:latin typeface="Comic Sans MS" panose="030F0702030302020204" pitchFamily="66" charset="0"/>
            </a:endParaRPr>
          </a:p>
          <a:p>
            <a:pPr algn="ctr">
              <a:defRPr/>
            </a:pPr>
            <a:endParaRPr lang="es-MX" sz="3200" b="1" dirty="0">
              <a:ln w="12700">
                <a:solidFill>
                  <a:schemeClr val="accent3">
                    <a:lumMod val="50000"/>
                  </a:schemeClr>
                </a:solidFill>
                <a:prstDash val="solid"/>
              </a:ln>
              <a:solidFill>
                <a:srgbClr val="0070C0"/>
              </a:solidFill>
              <a:effectLst>
                <a:outerShdw blurRad="41275" dist="20320" dir="1800000" algn="tl" rotWithShape="0">
                  <a:srgbClr val="000000">
                    <a:alpha val="40000"/>
                  </a:srgbClr>
                </a:outerShdw>
              </a:effectLst>
              <a:latin typeface="Comic Sans MS" panose="030F0702030302020204" pitchFamily="66" charset="0"/>
            </a:endParaRPr>
          </a:p>
        </p:txBody>
      </p:sp>
      <p:graphicFrame>
        <p:nvGraphicFramePr>
          <p:cNvPr id="9" name="8 Diagrama"/>
          <p:cNvGraphicFramePr/>
          <p:nvPr>
            <p:extLst>
              <p:ext uri="{D42A27DB-BD31-4B8C-83A1-F6EECF244321}">
                <p14:modId xmlns:p14="http://schemas.microsoft.com/office/powerpoint/2010/main" val="4073313374"/>
              </p:ext>
            </p:extLst>
          </p:nvPr>
        </p:nvGraphicFramePr>
        <p:xfrm>
          <a:off x="571497" y="4797152"/>
          <a:ext cx="7816927" cy="14401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idx="1"/>
          </p:nvPr>
        </p:nvSpPr>
        <p:spPr>
          <a:xfrm>
            <a:off x="1187624" y="980728"/>
            <a:ext cx="6400800" cy="2952328"/>
          </a:xfrm>
        </p:spPr>
        <p:txBody>
          <a:bodyPr>
            <a:normAutofit fontScale="32500" lnSpcReduction="20000"/>
          </a:bodyPr>
          <a:lstStyle/>
          <a:p>
            <a:pPr lvl="2" eaLnBrk="1" fontAlgn="auto" hangingPunct="1">
              <a:spcAft>
                <a:spcPts val="0"/>
              </a:spcAft>
              <a:buClr>
                <a:schemeClr val="accent2">
                  <a:tint val="85000"/>
                  <a:satMod val="285000"/>
                </a:schemeClr>
              </a:buClr>
              <a:buFont typeface="Wingdings 2"/>
              <a:buNone/>
              <a:defRPr/>
            </a:pPr>
            <a:endParaRPr lang="es-ES" dirty="0"/>
          </a:p>
          <a:p>
            <a:pPr lvl="2" eaLnBrk="1" fontAlgn="auto" hangingPunct="1">
              <a:spcAft>
                <a:spcPts val="0"/>
              </a:spcAft>
              <a:buClr>
                <a:schemeClr val="accent2">
                  <a:tint val="85000"/>
                  <a:satMod val="285000"/>
                </a:schemeClr>
              </a:buClr>
              <a:buFont typeface="Wingdings" pitchFamily="2" charset="2"/>
              <a:buNone/>
              <a:defRPr/>
            </a:pPr>
            <a:endParaRPr lang="es-ES" sz="8000" dirty="0"/>
          </a:p>
          <a:p>
            <a:pPr lvl="2">
              <a:buClr>
                <a:schemeClr val="accent2">
                  <a:tint val="85000"/>
                  <a:satMod val="285000"/>
                </a:schemeClr>
              </a:buClr>
              <a:defRPr/>
            </a:pPr>
            <a:r>
              <a:rPr lang="es-ES" sz="16600" b="1" dirty="0">
                <a:solidFill>
                  <a:srgbClr val="0070C0"/>
                </a:solidFill>
                <a:latin typeface="Comic Sans MS" panose="030F0702030302020204" pitchFamily="66" charset="0"/>
              </a:rPr>
              <a:t>DE LOS INMUEBLES URBANOS</a:t>
            </a:r>
          </a:p>
        </p:txBody>
      </p:sp>
      <p:sp>
        <p:nvSpPr>
          <p:cNvPr id="2" name="1 Rectángulo"/>
          <p:cNvSpPr/>
          <p:nvPr/>
        </p:nvSpPr>
        <p:spPr>
          <a:xfrm>
            <a:off x="2267744" y="6464369"/>
            <a:ext cx="6192688"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extLst>
      <p:ext uri="{BB962C8B-B14F-4D97-AF65-F5344CB8AC3E}">
        <p14:creationId xmlns:p14="http://schemas.microsoft.com/office/powerpoint/2010/main" val="345493037"/>
      </p:ext>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Flecha derecha"/>
          <p:cNvSpPr/>
          <p:nvPr/>
        </p:nvSpPr>
        <p:spPr>
          <a:xfrm>
            <a:off x="107504" y="2420888"/>
            <a:ext cx="3096344" cy="1296144"/>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a:ln w="6350">
                  <a:noFill/>
                </a:ln>
                <a:solidFill>
                  <a:srgbClr val="0070C0"/>
                </a:solidFill>
                <a:latin typeface="Comic Sans MS" panose="030F0702030302020204" pitchFamily="66" charset="0"/>
              </a:rPr>
              <a:t>Definición Según  Ley 26.737</a:t>
            </a:r>
            <a:endParaRPr lang="es-AR" dirty="0">
              <a:solidFill>
                <a:srgbClr val="0070C0"/>
              </a:solidFill>
              <a:latin typeface="Comic Sans MS" panose="030F0702030302020204" pitchFamily="66" charset="0"/>
            </a:endParaRPr>
          </a:p>
        </p:txBody>
      </p:sp>
      <p:sp>
        <p:nvSpPr>
          <p:cNvPr id="6" name="5 Rectángulo redondeado"/>
          <p:cNvSpPr/>
          <p:nvPr/>
        </p:nvSpPr>
        <p:spPr>
          <a:xfrm>
            <a:off x="3347864" y="1160748"/>
            <a:ext cx="4824536" cy="428447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92100" indent="-411480" algn="ctr" fontAlgn="auto">
              <a:spcBef>
                <a:spcPct val="20000"/>
              </a:spcBef>
              <a:spcAft>
                <a:spcPts val="0"/>
              </a:spcAft>
              <a:buClr>
                <a:prstClr val="black">
                  <a:shade val="95000"/>
                </a:prstClr>
              </a:buClr>
              <a:buSzPct val="65000"/>
            </a:pPr>
            <a:r>
              <a:rPr lang="es-ES" sz="3200" b="1" dirty="0">
                <a:solidFill>
                  <a:srgbClr val="0070C0"/>
                </a:solidFill>
                <a:latin typeface="Comic Sans MS" panose="030F0702030302020204" pitchFamily="66" charset="0"/>
              </a:rPr>
              <a:t>Se entenderá por </a:t>
            </a:r>
            <a:r>
              <a:rPr lang="es-ES" sz="3200" b="1" i="1" dirty="0">
                <a:solidFill>
                  <a:srgbClr val="0070C0"/>
                </a:solidFill>
                <a:latin typeface="Comic Sans MS" panose="030F0702030302020204" pitchFamily="66" charset="0"/>
              </a:rPr>
              <a:t>tierras rurales </a:t>
            </a:r>
            <a:r>
              <a:rPr lang="es-ES" sz="3200" b="1" dirty="0">
                <a:solidFill>
                  <a:srgbClr val="0070C0"/>
                </a:solidFill>
                <a:latin typeface="Comic Sans MS" panose="030F0702030302020204" pitchFamily="66" charset="0"/>
              </a:rPr>
              <a:t>a todo predio ubicado fuera del ejido urbano, independientemente de su localización o destino</a:t>
            </a:r>
            <a:r>
              <a:rPr lang="es-ES" sz="3200" b="1" dirty="0">
                <a:solidFill>
                  <a:srgbClr val="0070C0"/>
                </a:solidFill>
              </a:rPr>
              <a:t>.</a:t>
            </a:r>
            <a:endParaRPr lang="es-AR" sz="3200" b="1" dirty="0">
              <a:solidFill>
                <a:srgbClr val="0070C0"/>
              </a:solidFill>
            </a:endParaRPr>
          </a:p>
        </p:txBody>
      </p:sp>
      <p:sp>
        <p:nvSpPr>
          <p:cNvPr id="7" name="6 Rectángulo"/>
          <p:cNvSpPr/>
          <p:nvPr/>
        </p:nvSpPr>
        <p:spPr>
          <a:xfrm>
            <a:off x="2411760" y="6536377"/>
            <a:ext cx="6048672" cy="261610"/>
          </a:xfrm>
          <a:prstGeom prst="rect">
            <a:avLst/>
          </a:prstGeom>
        </p:spPr>
        <p:txBody>
          <a:bodyPr wrap="square">
            <a:spAutoFit/>
          </a:bodyPr>
          <a:lstStyle/>
          <a:p>
            <a:pPr algn="r"/>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Tree>
    <p:extLst>
      <p:ext uri="{BB962C8B-B14F-4D97-AF65-F5344CB8AC3E}">
        <p14:creationId xmlns:p14="http://schemas.microsoft.com/office/powerpoint/2010/main" val="32077261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a:xfrm>
            <a:off x="2627784" y="6416675"/>
            <a:ext cx="5832648" cy="365125"/>
          </a:xfrm>
        </p:spPr>
        <p:txBody>
          <a:bodyPr/>
          <a:lstStyle/>
          <a:p>
            <a:r>
              <a:rPr lang="es-MX" sz="1100" dirty="0">
                <a:solidFill>
                  <a:srgbClr val="0070C0"/>
                </a:solidFill>
                <a:latin typeface="Tw Cen MT" pitchFamily="34" charset="0"/>
              </a:rPr>
              <a:t>Autora: Esc. Norma E. TRUCCO – </a:t>
            </a:r>
            <a:r>
              <a:rPr lang="es-MX" sz="1100" dirty="0" err="1">
                <a:solidFill>
                  <a:srgbClr val="0070C0"/>
                </a:solidFill>
                <a:latin typeface="Tw Cen MT" pitchFamily="34" charset="0"/>
              </a:rPr>
              <a:t>Esquel</a:t>
            </a:r>
            <a:r>
              <a:rPr lang="es-MX" sz="1100" dirty="0">
                <a:solidFill>
                  <a:srgbClr val="0070C0"/>
                </a:solidFill>
                <a:latin typeface="Tw Cen MT" pitchFamily="34" charset="0"/>
              </a:rPr>
              <a:t> – Chubut – Julio 2020</a:t>
            </a:r>
          </a:p>
        </p:txBody>
      </p:sp>
      <p:sp>
        <p:nvSpPr>
          <p:cNvPr id="4" name="3 Rectángulo"/>
          <p:cNvSpPr/>
          <p:nvPr/>
        </p:nvSpPr>
        <p:spPr>
          <a:xfrm>
            <a:off x="467544" y="548680"/>
            <a:ext cx="8207469" cy="584775"/>
          </a:xfrm>
          <a:prstGeom prst="rect">
            <a:avLst/>
          </a:prstGeom>
        </p:spPr>
        <p:txBody>
          <a:bodyPr>
            <a:spAutoFit/>
          </a:bodyPr>
          <a:lstStyle/>
          <a:p>
            <a:pPr algn="ctr">
              <a:defRPr/>
            </a:pPr>
            <a:r>
              <a:rPr lang="es-ES" sz="3200" b="1" dirty="0">
                <a:ln w="12700">
                  <a:solidFill>
                    <a:schemeClr val="accent3">
                      <a:lumMod val="50000"/>
                    </a:schemeClr>
                  </a:solidFill>
                  <a:prstDash val="solid"/>
                </a:ln>
                <a:solidFill>
                  <a:srgbClr val="0070C0"/>
                </a:solidFill>
                <a:latin typeface="Comic Sans MS" panose="030F0702030302020204" pitchFamily="66" charset="0"/>
              </a:rPr>
              <a:t>CENTROS URBANOS</a:t>
            </a:r>
            <a:endParaRPr lang="es-MX" sz="3200" b="1" dirty="0">
              <a:ln w="12700">
                <a:solidFill>
                  <a:schemeClr val="accent3">
                    <a:lumMod val="50000"/>
                  </a:schemeClr>
                </a:solidFill>
                <a:prstDash val="solid"/>
              </a:ln>
              <a:solidFill>
                <a:srgbClr val="0070C0"/>
              </a:solidFill>
              <a:latin typeface="Comic Sans MS" panose="030F0702030302020204" pitchFamily="66" charset="0"/>
            </a:endParaRPr>
          </a:p>
        </p:txBody>
      </p:sp>
      <p:sp>
        <p:nvSpPr>
          <p:cNvPr id="5" name="4 CuadroTexto"/>
          <p:cNvSpPr txBox="1"/>
          <p:nvPr/>
        </p:nvSpPr>
        <p:spPr bwMode="auto">
          <a:xfrm>
            <a:off x="2483768" y="1207205"/>
            <a:ext cx="3888432" cy="523220"/>
          </a:xfrm>
          <a:prstGeom prst="rect">
            <a:avLst/>
          </a:prstGeom>
          <a:noFill/>
          <a:ln w="9525">
            <a:noFill/>
            <a:miter lim="800000"/>
            <a:headEnd/>
            <a:tailEnd/>
          </a:ln>
        </p:spPr>
        <p:txBody>
          <a:bodyPr anchor="b">
            <a:spAutoFit/>
          </a:bodyPr>
          <a:lstStyle/>
          <a:p>
            <a:pPr algn="ctr">
              <a:defRPr/>
            </a:pPr>
            <a:r>
              <a:rPr lang="es-MX" sz="2800" b="1" dirty="0">
                <a:ln w="12700">
                  <a:solidFill>
                    <a:schemeClr val="accent3">
                      <a:lumMod val="50000"/>
                    </a:schemeClr>
                  </a:solidFill>
                  <a:prstDash val="solid"/>
                </a:ln>
                <a:solidFill>
                  <a:srgbClr val="0070C0"/>
                </a:solidFill>
                <a:latin typeface="Comic Sans MS" panose="030F0702030302020204" pitchFamily="66" charset="0"/>
              </a:rPr>
              <a:t>Definición</a:t>
            </a:r>
            <a:r>
              <a:rPr lang="es-MX" sz="2400" b="1" dirty="0">
                <a:ln w="12700">
                  <a:solidFill>
                    <a:schemeClr val="accent3">
                      <a:lumMod val="50000"/>
                    </a:schemeClr>
                  </a:solidFill>
                  <a:prstDash val="solid"/>
                </a:ln>
                <a:solidFill>
                  <a:srgbClr val="0070C0"/>
                </a:solidFill>
                <a:latin typeface="Comic Sans MS" panose="030F0702030302020204" pitchFamily="66" charset="0"/>
              </a:rPr>
              <a:t> </a:t>
            </a:r>
            <a:r>
              <a:rPr lang="es-MX" dirty="0">
                <a:ln>
                  <a:solidFill>
                    <a:schemeClr val="accent1"/>
                  </a:solidFill>
                </a:ln>
                <a:solidFill>
                  <a:schemeClr val="tx1"/>
                </a:solidFill>
                <a:latin typeface="+mn-lt"/>
              </a:rPr>
              <a:t> </a:t>
            </a:r>
          </a:p>
        </p:txBody>
      </p:sp>
      <p:graphicFrame>
        <p:nvGraphicFramePr>
          <p:cNvPr id="7" name="6 Diagrama"/>
          <p:cNvGraphicFramePr/>
          <p:nvPr>
            <p:extLst>
              <p:ext uri="{D42A27DB-BD31-4B8C-83A1-F6EECF244321}">
                <p14:modId xmlns:p14="http://schemas.microsoft.com/office/powerpoint/2010/main" val="647672332"/>
              </p:ext>
            </p:extLst>
          </p:nvPr>
        </p:nvGraphicFramePr>
        <p:xfrm>
          <a:off x="1403648" y="1988840"/>
          <a:ext cx="5928320" cy="3688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Adyacenci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yacencia">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8327</TotalTime>
  <Words>3261</Words>
  <Application>Microsoft Office PowerPoint</Application>
  <PresentationFormat>Presentación en pantalla (4:3)</PresentationFormat>
  <Paragraphs>338</Paragraphs>
  <Slides>59</Slides>
  <Notes>4</Notes>
  <HiddenSlides>0</HiddenSlides>
  <MMClips>0</MMClips>
  <ScaleCrop>false</ScaleCrop>
  <HeadingPairs>
    <vt:vector size="4" baseType="variant">
      <vt:variant>
        <vt:lpstr>Tema</vt:lpstr>
      </vt:variant>
      <vt:variant>
        <vt:i4>1</vt:i4>
      </vt:variant>
      <vt:variant>
        <vt:lpstr>Títulos de diapositiva</vt:lpstr>
      </vt:variant>
      <vt:variant>
        <vt:i4>59</vt:i4>
      </vt:variant>
    </vt:vector>
  </HeadingPairs>
  <TitlesOfParts>
    <vt:vector size="60" baseType="lpstr">
      <vt:lpstr>Adyacencia</vt:lpstr>
      <vt:lpstr>Presentación de PowerPoint</vt:lpstr>
      <vt:lpstr>Presentación de PowerPoint</vt:lpstr>
      <vt:lpstr>Presentación de PowerPoint</vt:lpstr>
      <vt:lpstr>Argentina</vt:lpstr>
      <vt:lpstr>Personas Humanas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PERSONAS JURIDICAS EXTRANJERAS</vt:lpstr>
      <vt:lpstr>Presentación de PowerPoint</vt:lpstr>
      <vt:lpstr>Extranjera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COMPRA EN COMISION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BASE DE DATOS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estudio pistodacci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COMISION NACIONAL DE ZONAS DE SEGURIDAD</dc:title>
  <dc:creator>nati adri</dc:creator>
  <cp:lastModifiedBy>Usuario desconocido</cp:lastModifiedBy>
  <cp:revision>485</cp:revision>
  <dcterms:created xsi:type="dcterms:W3CDTF">2009-07-11T14:05:36Z</dcterms:created>
  <dcterms:modified xsi:type="dcterms:W3CDTF">2020-08-27T15:19:51Z</dcterms:modified>
</cp:coreProperties>
</file>